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Adolescence" charset="1" panose="00000500000000000000"/>
      <p:regular r:id="rId19"/>
    </p:embeddedFont>
    <p:embeddedFont>
      <p:font typeface="Questrial" charset="1" panose="020000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65.png" Type="http://schemas.openxmlformats.org/officeDocument/2006/relationships/image"/><Relationship Id="rId5" Target="../media/image6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67.png" Type="http://schemas.openxmlformats.org/officeDocument/2006/relationships/image"/><Relationship Id="rId5" Target="../media/image68.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69.png" Type="http://schemas.openxmlformats.org/officeDocument/2006/relationships/image"/><Relationship Id="rId9" Target="../media/image70.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1.png" Type="http://schemas.openxmlformats.org/officeDocument/2006/relationships/image"/><Relationship Id="rId11" Target="../media/image62.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71.png" Type="http://schemas.openxmlformats.org/officeDocument/2006/relationships/image"/><Relationship Id="rId3" Target="../media/image72.sv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 Id="rId6" Target="../media/image57.png" Type="http://schemas.openxmlformats.org/officeDocument/2006/relationships/image"/><Relationship Id="rId7" Target="../media/image58.svg" Type="http://schemas.openxmlformats.org/officeDocument/2006/relationships/image"/><Relationship Id="rId8" Target="../media/image59.png" Type="http://schemas.openxmlformats.org/officeDocument/2006/relationships/image"/><Relationship Id="rId9" Target="../media/image6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12" Target="../media/image25.png" Type="http://schemas.openxmlformats.org/officeDocument/2006/relationships/image"/><Relationship Id="rId13" Target="../media/image26.svg" Type="http://schemas.openxmlformats.org/officeDocument/2006/relationships/image"/><Relationship Id="rId14" Target="../media/image27.png" Type="http://schemas.openxmlformats.org/officeDocument/2006/relationships/image"/><Relationship Id="rId15" Target="../media/image28.sv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11" Target="../media/image36.svg" Type="http://schemas.openxmlformats.org/officeDocument/2006/relationships/image"/><Relationship Id="rId12" Target="../media/image27.png" Type="http://schemas.openxmlformats.org/officeDocument/2006/relationships/image"/><Relationship Id="rId13" Target="../media/image28.sv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svg" Type="http://schemas.openxmlformats.org/officeDocument/2006/relationships/image"/><Relationship Id="rId11" Target="../media/image11.png" Type="http://schemas.openxmlformats.org/officeDocument/2006/relationships/image"/><Relationship Id="rId12" Target="../media/image12.svg" Type="http://schemas.openxmlformats.org/officeDocument/2006/relationships/image"/><Relationship Id="rId2" Target="../media/image37.jpeg" Type="http://schemas.openxmlformats.org/officeDocument/2006/relationships/image"/><Relationship Id="rId3" Target="../media/image38.jpeg" Type="http://schemas.openxmlformats.org/officeDocument/2006/relationships/image"/><Relationship Id="rId4" Target="../media/image39.jpe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 Id="rId7" Target="../media/image42.png" Type="http://schemas.openxmlformats.org/officeDocument/2006/relationships/image"/><Relationship Id="rId8" Target="../media/image43.svg" Type="http://schemas.openxmlformats.org/officeDocument/2006/relationships/image"/><Relationship Id="rId9" Target="../media/image4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jpeg" Type="http://schemas.openxmlformats.org/officeDocument/2006/relationships/image"/><Relationship Id="rId3" Target="../media/image47.png" Type="http://schemas.openxmlformats.org/officeDocument/2006/relationships/image"/><Relationship Id="rId4" Target="../media/image48.sv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sv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17.png" Type="http://schemas.openxmlformats.org/officeDocument/2006/relationships/image"/><Relationship Id="rId13" Target="../media/image18.svg" Type="http://schemas.openxmlformats.org/officeDocument/2006/relationships/image"/><Relationship Id="rId14" Target="../media/image63.png" Type="http://schemas.openxmlformats.org/officeDocument/2006/relationships/image"/><Relationship Id="rId15" Target="../media/image64.svg" Type="http://schemas.openxmlformats.org/officeDocument/2006/relationships/image"/><Relationship Id="rId16" Target="../media/image11.png" Type="http://schemas.openxmlformats.org/officeDocument/2006/relationships/image"/><Relationship Id="rId17" Target="../media/image12.svg" Type="http://schemas.openxmlformats.org/officeDocument/2006/relationships/image"/><Relationship Id="rId18" Target="../media/image27.png" Type="http://schemas.openxmlformats.org/officeDocument/2006/relationships/image"/><Relationship Id="rId19" Target="../media/image28.svg" Type="http://schemas.openxmlformats.org/officeDocument/2006/relationships/image"/><Relationship Id="rId2" Target="../media/image55.png" Type="http://schemas.openxmlformats.org/officeDocument/2006/relationships/image"/><Relationship Id="rId3" Target="../media/image56.svg" Type="http://schemas.openxmlformats.org/officeDocument/2006/relationships/image"/><Relationship Id="rId4" Target="../media/image57.png" Type="http://schemas.openxmlformats.org/officeDocument/2006/relationships/image"/><Relationship Id="rId5" Target="../media/image58.svg" Type="http://schemas.openxmlformats.org/officeDocument/2006/relationships/image"/><Relationship Id="rId6" Target="../media/image59.png" Type="http://schemas.openxmlformats.org/officeDocument/2006/relationships/image"/><Relationship Id="rId7" Target="../media/image60.svg" Type="http://schemas.openxmlformats.org/officeDocument/2006/relationships/image"/><Relationship Id="rId8" Target="../media/image61.png" Type="http://schemas.openxmlformats.org/officeDocument/2006/relationships/image"/><Relationship Id="rId9" Target="../media/image6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EDED"/>
        </a:solidFill>
      </p:bgPr>
    </p:bg>
    <p:spTree>
      <p:nvGrpSpPr>
        <p:cNvPr id="1" name=""/>
        <p:cNvGrpSpPr/>
        <p:nvPr/>
      </p:nvGrpSpPr>
      <p:grpSpPr>
        <a:xfrm>
          <a:off x="0" y="0"/>
          <a:ext cx="0" cy="0"/>
          <a:chOff x="0" y="0"/>
          <a:chExt cx="0" cy="0"/>
        </a:xfrm>
      </p:grpSpPr>
      <p:sp>
        <p:nvSpPr>
          <p:cNvPr name="AutoShape 2" id="2"/>
          <p:cNvSpPr/>
          <p:nvPr/>
        </p:nvSpPr>
        <p:spPr>
          <a:xfrm flipV="true">
            <a:off x="6883147" y="1102351"/>
            <a:ext cx="2095076" cy="1209593"/>
          </a:xfrm>
          <a:prstGeom prst="line">
            <a:avLst/>
          </a:prstGeom>
          <a:ln cap="flat" w="66675">
            <a:solidFill>
              <a:srgbClr val="183937"/>
            </a:solidFill>
            <a:prstDash val="solid"/>
            <a:headEnd type="none" len="sm" w="sm"/>
            <a:tailEnd type="none" len="sm" w="sm"/>
          </a:ln>
        </p:spPr>
      </p:sp>
      <p:sp>
        <p:nvSpPr>
          <p:cNvPr name="AutoShape 3" id="3"/>
          <p:cNvSpPr/>
          <p:nvPr/>
        </p:nvSpPr>
        <p:spPr>
          <a:xfrm>
            <a:off x="8924529" y="1159894"/>
            <a:ext cx="2095076" cy="1209593"/>
          </a:xfrm>
          <a:prstGeom prst="line">
            <a:avLst/>
          </a:prstGeom>
          <a:ln cap="flat" w="66675">
            <a:solidFill>
              <a:srgbClr val="183937"/>
            </a:solidFill>
            <a:prstDash val="solid"/>
            <a:headEnd type="none" len="sm" w="sm"/>
            <a:tailEnd type="none" len="sm" w="sm"/>
          </a:ln>
        </p:spPr>
      </p:sp>
      <p:sp>
        <p:nvSpPr>
          <p:cNvPr name="Freeform 4" id="4"/>
          <p:cNvSpPr/>
          <p:nvPr/>
        </p:nvSpPr>
        <p:spPr>
          <a:xfrm flipH="false" flipV="false" rot="0">
            <a:off x="2498789" y="2055111"/>
            <a:ext cx="13691597" cy="6176777"/>
          </a:xfrm>
          <a:custGeom>
            <a:avLst/>
            <a:gdLst/>
            <a:ahLst/>
            <a:cxnLst/>
            <a:rect r="r" b="b" t="t" l="l"/>
            <a:pathLst>
              <a:path h="6176777" w="13691597">
                <a:moveTo>
                  <a:pt x="0" y="0"/>
                </a:moveTo>
                <a:lnTo>
                  <a:pt x="13691597" y="0"/>
                </a:lnTo>
                <a:lnTo>
                  <a:pt x="13691597" y="6176778"/>
                </a:lnTo>
                <a:lnTo>
                  <a:pt x="0" y="61767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770326" y="2391472"/>
            <a:ext cx="13148521" cy="1908176"/>
          </a:xfrm>
          <a:prstGeom prst="rect">
            <a:avLst/>
          </a:prstGeom>
        </p:spPr>
        <p:txBody>
          <a:bodyPr anchor="t" rtlCol="false" tIns="0" lIns="0" bIns="0" rIns="0">
            <a:spAutoFit/>
          </a:bodyPr>
          <a:lstStyle/>
          <a:p>
            <a:pPr algn="ctr">
              <a:lnSpc>
                <a:spcPts val="13999"/>
              </a:lnSpc>
              <a:spcBef>
                <a:spcPct val="0"/>
              </a:spcBef>
            </a:pPr>
            <a:r>
              <a:rPr lang="en-US" sz="9999">
                <a:solidFill>
                  <a:srgbClr val="183937"/>
                </a:solidFill>
                <a:latin typeface="Adolescence"/>
                <a:ea typeface="Adolescence"/>
                <a:cs typeface="Adolescence"/>
                <a:sym typeface="Adolescence"/>
              </a:rPr>
              <a:t>BUSINESS INTELLIGENCE</a:t>
            </a:r>
          </a:p>
        </p:txBody>
      </p:sp>
      <p:sp>
        <p:nvSpPr>
          <p:cNvPr name="Freeform 6" id="6"/>
          <p:cNvSpPr/>
          <p:nvPr/>
        </p:nvSpPr>
        <p:spPr>
          <a:xfrm flipH="false" flipV="false" rot="0">
            <a:off x="15065682" y="511618"/>
            <a:ext cx="3222318" cy="2654019"/>
          </a:xfrm>
          <a:custGeom>
            <a:avLst/>
            <a:gdLst/>
            <a:ahLst/>
            <a:cxnLst/>
            <a:rect r="r" b="b" t="t" l="l"/>
            <a:pathLst>
              <a:path h="2654019" w="3222318">
                <a:moveTo>
                  <a:pt x="0" y="0"/>
                </a:moveTo>
                <a:lnTo>
                  <a:pt x="3222318" y="0"/>
                </a:lnTo>
                <a:lnTo>
                  <a:pt x="3222318" y="2654019"/>
                </a:lnTo>
                <a:lnTo>
                  <a:pt x="0" y="26540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89601" y="5799829"/>
            <a:ext cx="4166913" cy="4267788"/>
          </a:xfrm>
          <a:custGeom>
            <a:avLst/>
            <a:gdLst/>
            <a:ahLst/>
            <a:cxnLst/>
            <a:rect r="r" b="b" t="t" l="l"/>
            <a:pathLst>
              <a:path h="4267788" w="4166913">
                <a:moveTo>
                  <a:pt x="0" y="0"/>
                </a:moveTo>
                <a:lnTo>
                  <a:pt x="4166914" y="0"/>
                </a:lnTo>
                <a:lnTo>
                  <a:pt x="4166914" y="4267788"/>
                </a:lnTo>
                <a:lnTo>
                  <a:pt x="0" y="42677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8686008" y="1028700"/>
            <a:ext cx="457992" cy="45799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A60"/>
            </a:solidFill>
            <a:ln w="9525" cap="sq">
              <a:solidFill>
                <a:srgbClr val="FF2028"/>
              </a:solidFill>
              <a:prstDash val="solid"/>
              <a:miter/>
            </a:ln>
          </p:spPr>
        </p:sp>
        <p:sp>
          <p:nvSpPr>
            <p:cNvPr name="TextBox 10" id="10"/>
            <p:cNvSpPr txBox="true"/>
            <p:nvPr/>
          </p:nvSpPr>
          <p:spPr>
            <a:xfrm>
              <a:off x="76200" y="-19050"/>
              <a:ext cx="660400" cy="755650"/>
            </a:xfrm>
            <a:prstGeom prst="rect">
              <a:avLst/>
            </a:prstGeom>
          </p:spPr>
          <p:txBody>
            <a:bodyPr anchor="ctr" rtlCol="false" tIns="50800" lIns="50800" bIns="50800" rIns="50800"/>
            <a:lstStyle/>
            <a:p>
              <a:pPr algn="ctr">
                <a:lnSpc>
                  <a:spcPts val="2800"/>
                </a:lnSpc>
              </a:pPr>
            </a:p>
          </p:txBody>
        </p:sp>
      </p:grpSp>
      <p:sp>
        <p:nvSpPr>
          <p:cNvPr name="Freeform 11" id="11"/>
          <p:cNvSpPr/>
          <p:nvPr/>
        </p:nvSpPr>
        <p:spPr>
          <a:xfrm flipH="false" flipV="false" rot="0">
            <a:off x="13497450" y="7043735"/>
            <a:ext cx="4382438" cy="3023882"/>
          </a:xfrm>
          <a:custGeom>
            <a:avLst/>
            <a:gdLst/>
            <a:ahLst/>
            <a:cxnLst/>
            <a:rect r="r" b="b" t="t" l="l"/>
            <a:pathLst>
              <a:path h="3023882" w="4382438">
                <a:moveTo>
                  <a:pt x="0" y="0"/>
                </a:moveTo>
                <a:lnTo>
                  <a:pt x="4382438" y="0"/>
                </a:lnTo>
                <a:lnTo>
                  <a:pt x="4382438" y="3023882"/>
                </a:lnTo>
                <a:lnTo>
                  <a:pt x="0" y="3023882"/>
                </a:lnTo>
                <a:lnTo>
                  <a:pt x="0" y="0"/>
                </a:lnTo>
                <a:close/>
              </a:path>
            </a:pathLst>
          </a:custGeom>
          <a:blipFill>
            <a:blip r:embed="rId8"/>
            <a:stretch>
              <a:fillRect l="0" t="0" r="0" b="0"/>
            </a:stretch>
          </a:blipFill>
        </p:spPr>
      </p:sp>
      <p:sp>
        <p:nvSpPr>
          <p:cNvPr name="Freeform 12" id="12"/>
          <p:cNvSpPr/>
          <p:nvPr/>
        </p:nvSpPr>
        <p:spPr>
          <a:xfrm flipH="false" flipV="false" rot="0">
            <a:off x="389601" y="238532"/>
            <a:ext cx="5694903" cy="1580336"/>
          </a:xfrm>
          <a:custGeom>
            <a:avLst/>
            <a:gdLst/>
            <a:ahLst/>
            <a:cxnLst/>
            <a:rect r="r" b="b" t="t" l="l"/>
            <a:pathLst>
              <a:path h="1580336" w="5694903">
                <a:moveTo>
                  <a:pt x="0" y="0"/>
                </a:moveTo>
                <a:lnTo>
                  <a:pt x="5694904" y="0"/>
                </a:lnTo>
                <a:lnTo>
                  <a:pt x="5694904" y="1580336"/>
                </a:lnTo>
                <a:lnTo>
                  <a:pt x="0" y="1580336"/>
                </a:lnTo>
                <a:lnTo>
                  <a:pt x="0" y="0"/>
                </a:lnTo>
                <a:close/>
              </a:path>
            </a:pathLst>
          </a:custGeom>
          <a:blipFill>
            <a:blip r:embed="rId9"/>
            <a:stretch>
              <a:fillRect l="0" t="0" r="0" b="0"/>
            </a:stretch>
          </a:blipFill>
        </p:spPr>
      </p:sp>
      <p:sp>
        <p:nvSpPr>
          <p:cNvPr name="TextBox 13" id="13"/>
          <p:cNvSpPr txBox="true"/>
          <p:nvPr/>
        </p:nvSpPr>
        <p:spPr>
          <a:xfrm rot="0">
            <a:off x="6137665" y="4454687"/>
            <a:ext cx="5415558" cy="3268956"/>
          </a:xfrm>
          <a:prstGeom prst="rect">
            <a:avLst/>
          </a:prstGeom>
        </p:spPr>
        <p:txBody>
          <a:bodyPr anchor="t" rtlCol="false" tIns="0" lIns="0" bIns="0" rIns="0">
            <a:spAutoFit/>
          </a:bodyPr>
          <a:lstStyle/>
          <a:p>
            <a:pPr algn="l" marL="1298716" indent="-649358" lvl="1">
              <a:lnSpc>
                <a:spcPts val="8421"/>
              </a:lnSpc>
              <a:buFont typeface="Arial"/>
              <a:buChar char="•"/>
            </a:pPr>
            <a:r>
              <a:rPr lang="en-US" sz="6015">
                <a:solidFill>
                  <a:srgbClr val="183937"/>
                </a:solidFill>
                <a:latin typeface="Adolescence"/>
                <a:ea typeface="Adolescence"/>
                <a:cs typeface="Adolescence"/>
                <a:sym typeface="Adolescence"/>
              </a:rPr>
              <a:t>Shirley Tompson</a:t>
            </a:r>
          </a:p>
          <a:p>
            <a:pPr algn="l" marL="1298716" indent="-649358" lvl="1">
              <a:lnSpc>
                <a:spcPts val="8421"/>
              </a:lnSpc>
              <a:buFont typeface="Arial"/>
              <a:buChar char="•"/>
            </a:pPr>
            <a:r>
              <a:rPr lang="en-US" sz="6015">
                <a:solidFill>
                  <a:srgbClr val="183937"/>
                </a:solidFill>
                <a:latin typeface="Adolescence"/>
                <a:ea typeface="Adolescence"/>
                <a:cs typeface="Adolescence"/>
                <a:sym typeface="Adolescence"/>
              </a:rPr>
              <a:t>Samantha Lezma</a:t>
            </a:r>
          </a:p>
          <a:p>
            <a:pPr algn="l" marL="1298716" indent="-649358" lvl="1">
              <a:lnSpc>
                <a:spcPts val="8421"/>
              </a:lnSpc>
              <a:buFont typeface="Arial"/>
              <a:buChar char="•"/>
            </a:pPr>
            <a:r>
              <a:rPr lang="en-US" sz="6015">
                <a:solidFill>
                  <a:srgbClr val="183937"/>
                </a:solidFill>
                <a:latin typeface="Adolescence"/>
                <a:ea typeface="Adolescence"/>
                <a:cs typeface="Adolescence"/>
                <a:sym typeface="Adolescence"/>
              </a:rPr>
              <a:t>Yanella Lopez</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FF1ED"/>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028700" y="2827760"/>
          <a:ext cx="16230600" cy="6305434"/>
        </p:xfrm>
        <a:graphic>
          <a:graphicData uri="http://schemas.openxmlformats.org/drawingml/2006/table">
            <a:tbl>
              <a:tblPr/>
              <a:tblGrid>
                <a:gridCol w="3595278"/>
                <a:gridCol w="3141456"/>
                <a:gridCol w="3164622"/>
                <a:gridCol w="3164622"/>
                <a:gridCol w="3164622"/>
              </a:tblGrid>
              <a:tr h="989883">
                <a:tc>
                  <a:txBody>
                    <a:bodyPr anchor="t" rtlCol="false"/>
                    <a:lstStyle/>
                    <a:p>
                      <a:pPr algn="l">
                        <a:lnSpc>
                          <a:spcPts val="3919"/>
                        </a:lnSpc>
                        <a:defRPr/>
                      </a:pPr>
                      <a:endParaRPr lang="en-US" sz="1100"/>
                    </a:p>
                  </a:txBody>
                  <a:tcPr marL="190500" marR="190500" marT="190500" marB="190500" anchor="ctr">
                    <a:lnL cmpd="sng" algn="ctr" cap="flat" w="19050">
                      <a:solidFill>
                        <a:srgbClr val="B8E28A"/>
                      </a:solidFill>
                      <a:prstDash val="solid"/>
                      <a:round/>
                      <a:headEnd type="none" w="med" len="med"/>
                      <a:tailEnd type="none" w="med" len="med"/>
                    </a:lnL>
                    <a:lnR cmpd="sng" algn="ctr" cap="flat" w="19050">
                      <a:solidFill>
                        <a:srgbClr val="B8E28A"/>
                      </a:solidFill>
                      <a:prstDash val="solid"/>
                      <a:round/>
                      <a:headEnd type="none" w="med" len="med"/>
                      <a:tailEnd type="none" w="med" len="med"/>
                    </a:lnR>
                    <a:lnT cmpd="sng" algn="ctr" cap="flat" w="19050">
                      <a:solidFill>
                        <a:srgbClr val="B8E28A"/>
                      </a:solidFill>
                      <a:prstDash val="solid"/>
                      <a:round/>
                      <a:headEnd type="none" w="med" len="med"/>
                      <a:tailEnd type="none" w="med" len="med"/>
                    </a:lnT>
                    <a:lnB cmpd="sng" algn="ctr" cap="flat" w="19050">
                      <a:solidFill>
                        <a:srgbClr val="B8E28A"/>
                      </a:solidFill>
                      <a:prstDash val="solid"/>
                      <a:round/>
                      <a:headEnd type="none" w="med" len="med"/>
                      <a:tailEnd type="none" w="med" len="med"/>
                    </a:lnB>
                    <a:solidFill>
                      <a:srgbClr val="347571"/>
                    </a:solidFill>
                  </a:tcPr>
                </a:tc>
                <a:tc>
                  <a:txBody>
                    <a:bodyPr anchor="t" rtlCol="false"/>
                    <a:lstStyle/>
                    <a:p>
                      <a:pPr algn="ctr">
                        <a:lnSpc>
                          <a:spcPts val="3499"/>
                        </a:lnSpc>
                        <a:defRPr/>
                      </a:pPr>
                      <a:r>
                        <a:rPr lang="en-US" sz="2499">
                          <a:solidFill>
                            <a:srgbClr val="183937"/>
                          </a:solidFill>
                          <a:latin typeface="Adolescence"/>
                          <a:ea typeface="Adolescence"/>
                          <a:cs typeface="Adolescence"/>
                          <a:sym typeface="Adolescence"/>
                        </a:rPr>
                        <a:t>GASTOS</a:t>
                      </a:r>
                      <a:endParaRPr lang="en-US" sz="1100"/>
                    </a:p>
                  </a:txBody>
                  <a:tcPr marL="190500" marR="190500" marT="190500" marB="190500" anchor="ctr">
                    <a:lnL cmpd="sng" algn="ctr" cap="flat" w="19050">
                      <a:solidFill>
                        <a:srgbClr val="B8E28A"/>
                      </a:solidFill>
                      <a:prstDash val="solid"/>
                      <a:round/>
                      <a:headEnd type="none" w="med" len="med"/>
                      <a:tailEnd type="none" w="med" len="med"/>
                    </a:lnL>
                    <a:lnR cmpd="sng" algn="ctr" cap="flat" w="19050">
                      <a:solidFill>
                        <a:srgbClr val="B8E28A"/>
                      </a:solidFill>
                      <a:prstDash val="solid"/>
                      <a:round/>
                      <a:headEnd type="none" w="med" len="med"/>
                      <a:tailEnd type="none" w="med" len="med"/>
                    </a:lnR>
                    <a:lnT cmpd="sng" algn="ctr" cap="flat" w="19050">
                      <a:solidFill>
                        <a:srgbClr val="B8E28A"/>
                      </a:solidFill>
                      <a:prstDash val="solid"/>
                      <a:round/>
                      <a:headEnd type="none" w="med" len="med"/>
                      <a:tailEnd type="none" w="med" len="med"/>
                    </a:lnT>
                    <a:lnB cmpd="sng" algn="ctr" cap="flat" w="19050">
                      <a:solidFill>
                        <a:srgbClr val="B8E28A"/>
                      </a:solidFill>
                      <a:prstDash val="solid"/>
                      <a:round/>
                      <a:headEnd type="none" w="med" len="med"/>
                      <a:tailEnd type="none" w="med" len="med"/>
                    </a:lnB>
                    <a:solidFill>
                      <a:srgbClr val="B8E28A"/>
                    </a:solidFill>
                  </a:tcPr>
                </a:tc>
                <a:tc>
                  <a:txBody>
                    <a:bodyPr anchor="t" rtlCol="false"/>
                    <a:lstStyle/>
                    <a:p>
                      <a:pPr algn="ctr">
                        <a:lnSpc>
                          <a:spcPts val="3499"/>
                        </a:lnSpc>
                        <a:defRPr/>
                      </a:pPr>
                      <a:r>
                        <a:rPr lang="en-US" sz="2499">
                          <a:solidFill>
                            <a:srgbClr val="183937"/>
                          </a:solidFill>
                          <a:latin typeface="Adolescence"/>
                          <a:ea typeface="Adolescence"/>
                          <a:cs typeface="Adolescence"/>
                          <a:sym typeface="Adolescence"/>
                        </a:rPr>
                        <a:t>INVERSIÓN</a:t>
                      </a:r>
                      <a:endParaRPr lang="en-US" sz="1100"/>
                    </a:p>
                  </a:txBody>
                  <a:tcPr marL="190500" marR="190500" marT="190500" marB="190500" anchor="ctr">
                    <a:lnL cmpd="sng" algn="ctr" cap="flat" w="19050">
                      <a:solidFill>
                        <a:srgbClr val="B8E28A"/>
                      </a:solidFill>
                      <a:prstDash val="solid"/>
                      <a:round/>
                      <a:headEnd type="none" w="med" len="med"/>
                      <a:tailEnd type="none" w="med" len="med"/>
                    </a:lnL>
                    <a:lnR cmpd="sng" algn="ctr" cap="flat" w="19050">
                      <a:solidFill>
                        <a:srgbClr val="B8E28A"/>
                      </a:solidFill>
                      <a:prstDash val="solid"/>
                      <a:round/>
                      <a:headEnd type="none" w="med" len="med"/>
                      <a:tailEnd type="none" w="med" len="med"/>
                    </a:lnR>
                    <a:lnT cmpd="sng" algn="ctr" cap="flat" w="19050">
                      <a:solidFill>
                        <a:srgbClr val="B8E28A"/>
                      </a:solidFill>
                      <a:prstDash val="solid"/>
                      <a:round/>
                      <a:headEnd type="none" w="med" len="med"/>
                      <a:tailEnd type="none" w="med" len="med"/>
                    </a:lnT>
                    <a:lnB cmpd="sng" algn="ctr" cap="flat" w="19050">
                      <a:solidFill>
                        <a:srgbClr val="B8E28A"/>
                      </a:solidFill>
                      <a:prstDash val="solid"/>
                      <a:round/>
                      <a:headEnd type="none" w="med" len="med"/>
                      <a:tailEnd type="none" w="med" len="med"/>
                    </a:lnB>
                    <a:solidFill>
                      <a:srgbClr val="B8E28A"/>
                    </a:solidFill>
                  </a:tcPr>
                </a:tc>
                <a:tc>
                  <a:txBody>
                    <a:bodyPr anchor="t" rtlCol="false"/>
                    <a:lstStyle/>
                    <a:p>
                      <a:pPr algn="ctr">
                        <a:lnSpc>
                          <a:spcPts val="3499"/>
                        </a:lnSpc>
                        <a:defRPr/>
                      </a:pPr>
                      <a:r>
                        <a:rPr lang="en-US" sz="2499">
                          <a:solidFill>
                            <a:srgbClr val="183937"/>
                          </a:solidFill>
                          <a:latin typeface="Adolescence"/>
                          <a:ea typeface="Adolescence"/>
                          <a:cs typeface="Adolescence"/>
                          <a:sym typeface="Adolescence"/>
                        </a:rPr>
                        <a:t>BENEFICIOS</a:t>
                      </a:r>
                      <a:endParaRPr lang="en-US" sz="1100"/>
                    </a:p>
                  </a:txBody>
                  <a:tcPr marL="190500" marR="190500" marT="190500" marB="190500" anchor="ctr">
                    <a:lnL cmpd="sng" algn="ctr" cap="flat" w="19050">
                      <a:solidFill>
                        <a:srgbClr val="B8E28A"/>
                      </a:solidFill>
                      <a:prstDash val="solid"/>
                      <a:round/>
                      <a:headEnd type="none" w="med" len="med"/>
                      <a:tailEnd type="none" w="med" len="med"/>
                    </a:lnL>
                    <a:lnR cmpd="sng" algn="ctr" cap="flat" w="19050">
                      <a:solidFill>
                        <a:srgbClr val="B8E28A"/>
                      </a:solidFill>
                      <a:prstDash val="solid"/>
                      <a:round/>
                      <a:headEnd type="none" w="med" len="med"/>
                      <a:tailEnd type="none" w="med" len="med"/>
                    </a:lnR>
                    <a:lnT cmpd="sng" algn="ctr" cap="flat" w="19050">
                      <a:solidFill>
                        <a:srgbClr val="B8E28A"/>
                      </a:solidFill>
                      <a:prstDash val="solid"/>
                      <a:round/>
                      <a:headEnd type="none" w="med" len="med"/>
                      <a:tailEnd type="none" w="med" len="med"/>
                    </a:lnT>
                    <a:lnB cmpd="sng" algn="ctr" cap="flat" w="19050">
                      <a:solidFill>
                        <a:srgbClr val="B8E28A"/>
                      </a:solidFill>
                      <a:prstDash val="solid"/>
                      <a:round/>
                      <a:headEnd type="none" w="med" len="med"/>
                      <a:tailEnd type="none" w="med" len="med"/>
                    </a:lnB>
                    <a:solidFill>
                      <a:srgbClr val="B8E28A"/>
                    </a:solidFill>
                  </a:tcPr>
                </a:tc>
                <a:tc>
                  <a:txBody>
                    <a:bodyPr anchor="t" rtlCol="false"/>
                    <a:lstStyle/>
                    <a:p>
                      <a:pPr algn="ctr">
                        <a:lnSpc>
                          <a:spcPts val="3499"/>
                        </a:lnSpc>
                        <a:defRPr/>
                      </a:pPr>
                      <a:r>
                        <a:rPr lang="en-US" sz="2499">
                          <a:solidFill>
                            <a:srgbClr val="183937"/>
                          </a:solidFill>
                          <a:latin typeface="Adolescence"/>
                          <a:ea typeface="Adolescence"/>
                          <a:cs typeface="Adolescence"/>
                          <a:sym typeface="Adolescence"/>
                        </a:rPr>
                        <a:t>PÉRDIDAS</a:t>
                      </a:r>
                      <a:endParaRPr lang="en-US" sz="1100"/>
                    </a:p>
                  </a:txBody>
                  <a:tcPr marL="190500" marR="190500" marT="190500" marB="190500" anchor="ctr">
                    <a:lnL cmpd="sng" algn="ctr" cap="flat" w="19050">
                      <a:solidFill>
                        <a:srgbClr val="B8E28A"/>
                      </a:solidFill>
                      <a:prstDash val="solid"/>
                      <a:round/>
                      <a:headEnd type="none" w="med" len="med"/>
                      <a:tailEnd type="none" w="med" len="med"/>
                    </a:lnL>
                    <a:lnR cmpd="sng" algn="ctr" cap="flat" w="19050">
                      <a:solidFill>
                        <a:srgbClr val="B8E28A"/>
                      </a:solidFill>
                      <a:prstDash val="solid"/>
                      <a:round/>
                      <a:headEnd type="none" w="med" len="med"/>
                      <a:tailEnd type="none" w="med" len="med"/>
                    </a:lnR>
                    <a:lnT cmpd="sng" algn="ctr" cap="flat" w="19050">
                      <a:solidFill>
                        <a:srgbClr val="B8E28A"/>
                      </a:solidFill>
                      <a:prstDash val="solid"/>
                      <a:round/>
                      <a:headEnd type="none" w="med" len="med"/>
                      <a:tailEnd type="none" w="med" len="med"/>
                    </a:lnT>
                    <a:lnB cmpd="sng" algn="ctr" cap="flat" w="19050">
                      <a:solidFill>
                        <a:srgbClr val="B8E28A"/>
                      </a:solidFill>
                      <a:prstDash val="solid"/>
                      <a:round/>
                      <a:headEnd type="none" w="med" len="med"/>
                      <a:tailEnd type="none" w="med" len="med"/>
                    </a:lnB>
                    <a:solidFill>
                      <a:srgbClr val="B8E28A"/>
                    </a:solidFill>
                  </a:tcPr>
                </a:tc>
              </a:tr>
              <a:tr h="1063110">
                <a:tc>
                  <a:txBody>
                    <a:bodyPr anchor="t" rtlCol="false"/>
                    <a:lstStyle/>
                    <a:p>
                      <a:pPr algn="l">
                        <a:lnSpc>
                          <a:spcPts val="3919"/>
                        </a:lnSpc>
                        <a:defRPr/>
                      </a:pPr>
                      <a:r>
                        <a:rPr lang="en-US" sz="2799">
                          <a:solidFill>
                            <a:srgbClr val="FFFFFF"/>
                          </a:solidFill>
                          <a:latin typeface="Adolescence"/>
                          <a:ea typeface="Adolescence"/>
                          <a:cs typeface="Adolescence"/>
                          <a:sym typeface="Adolescence"/>
                        </a:rPr>
                        <a:t>Proyecto Empresarial 1</a:t>
                      </a:r>
                      <a:endParaRPr lang="en-US" sz="1100"/>
                    </a:p>
                  </a:txBody>
                  <a:tcPr marL="190500" marR="190500" marT="190500" marB="190500" anchor="ctr">
                    <a:lnL cmpd="sng" algn="ctr" cap="flat" w="19050">
                      <a:solidFill>
                        <a:srgbClr val="B8E28A"/>
                      </a:solidFill>
                      <a:prstDash val="solid"/>
                      <a:round/>
                      <a:headEnd type="none" w="med" len="med"/>
                      <a:tailEnd type="none" w="med" len="med"/>
                    </a:lnL>
                    <a:lnR cmpd="sng" algn="ctr" cap="flat" w="19050">
                      <a:solidFill>
                        <a:srgbClr val="B8E28A"/>
                      </a:solidFill>
                      <a:prstDash val="solid"/>
                      <a:round/>
                      <a:headEnd type="none" w="med" len="med"/>
                      <a:tailEnd type="none" w="med" len="med"/>
                    </a:lnR>
                    <a:lnT cmpd="sng" algn="ctr" cap="flat" w="19050">
                      <a:solidFill>
                        <a:srgbClr val="B8E28A"/>
                      </a:solidFill>
                      <a:prstDash val="solid"/>
                      <a:round/>
                      <a:headEnd type="none" w="med" len="med"/>
                      <a:tailEnd type="none" w="med" len="med"/>
                    </a:lnT>
                    <a:lnB cmpd="sng" algn="ctr" cap="flat" w="19050">
                      <a:solidFill>
                        <a:srgbClr val="B8E28A"/>
                      </a:solidFill>
                      <a:prstDash val="solid"/>
                      <a:round/>
                      <a:headEnd type="none" w="med" len="med"/>
                      <a:tailEnd type="none" w="med" len="med"/>
                    </a:lnB>
                    <a:solidFill>
                      <a:srgbClr val="347571"/>
                    </a:solidFill>
                  </a:tcPr>
                </a:tc>
                <a:tc>
                  <a:txBody>
                    <a:bodyPr anchor="t" rtlCol="false"/>
                    <a:lstStyle/>
                    <a:p>
                      <a:pPr algn="ctr">
                        <a:lnSpc>
                          <a:spcPts val="3499"/>
                        </a:lnSpc>
                        <a:defRPr/>
                      </a:pPr>
                      <a:endParaRPr lang="en-US" sz="1100"/>
                    </a:p>
                  </a:txBody>
                  <a:tcPr marL="190500" marR="190500" marT="190500" marB="190500" anchor="ctr">
                    <a:lnL cmpd="sng" algn="ctr" cap="flat" w="19050">
                      <a:solidFill>
                        <a:srgbClr val="B8E28A"/>
                      </a:solidFill>
                      <a:prstDash val="solid"/>
                      <a:round/>
                      <a:headEnd type="none" w="med" len="med"/>
                      <a:tailEnd type="none" w="med" len="med"/>
                    </a:lnL>
                    <a:lnR cmpd="sng" algn="ctr" cap="flat" w="19050">
                      <a:solidFill>
                        <a:srgbClr val="B8E28A"/>
                      </a:solidFill>
                      <a:prstDash val="solid"/>
                      <a:round/>
                      <a:headEnd type="none" w="med" len="med"/>
                      <a:tailEnd type="none" w="med" len="med"/>
                    </a:lnR>
                    <a:lnT cmpd="sng" algn="ctr" cap="flat" w="19050">
                      <a:solidFill>
                        <a:srgbClr val="B8E28A"/>
                      </a:solidFill>
                      <a:prstDash val="solid"/>
                      <a:round/>
                      <a:headEnd type="none" w="med" len="med"/>
                      <a:tailEnd type="none" w="med" len="med"/>
                    </a:lnT>
                    <a:lnB cmpd="sng" algn="ctr" cap="flat" w="19050">
                      <a:solidFill>
                        <a:srgbClr val="B8E28A"/>
                      </a:solidFill>
                      <a:prstDash val="solid"/>
                      <a:round/>
                      <a:headEnd type="none" w="med" len="med"/>
                      <a:tailEnd type="none" w="med" len="med"/>
                    </a:lnB>
                    <a:solidFill>
                      <a:srgbClr val="FFFFFF"/>
                    </a:solidFill>
                  </a:tcPr>
                </a:tc>
                <a:tc>
                  <a:txBody>
                    <a:bodyPr anchor="t" rtlCol="false"/>
                    <a:lstStyle/>
                    <a:p>
                      <a:pPr algn="ctr">
                        <a:lnSpc>
                          <a:spcPts val="3499"/>
                        </a:lnSpc>
                        <a:defRPr/>
                      </a:pPr>
                      <a:endParaRPr lang="en-US" sz="1100"/>
                    </a:p>
                  </a:txBody>
                  <a:tcPr marL="190500" marR="190500" marT="190500" marB="190500" anchor="ctr">
                    <a:lnL cmpd="sng" algn="ctr" cap="flat" w="19050">
                      <a:solidFill>
                        <a:srgbClr val="B8E28A"/>
                      </a:solidFill>
                      <a:prstDash val="solid"/>
                      <a:round/>
                      <a:headEnd type="none" w="med" len="med"/>
                      <a:tailEnd type="none" w="med" len="med"/>
                    </a:lnL>
                    <a:lnR cmpd="sng" algn="ctr" cap="flat" w="19050">
                      <a:solidFill>
                        <a:srgbClr val="B8E28A"/>
                      </a:solidFill>
                      <a:prstDash val="solid"/>
                      <a:round/>
                      <a:headEnd type="none" w="med" len="med"/>
                      <a:tailEnd type="none" w="med" len="med"/>
                    </a:lnR>
                    <a:lnT cmpd="sng" algn="ctr" cap="flat" w="19050">
                      <a:solidFill>
                        <a:srgbClr val="B8E28A"/>
                      </a:solidFill>
                      <a:prstDash val="solid"/>
                      <a:round/>
                      <a:headEnd type="none" w="med" len="med"/>
                      <a:tailEnd type="none" w="med" len="med"/>
                    </a:lnT>
                    <a:lnB cmpd="sng" algn="ctr" cap="flat" w="19050">
                      <a:solidFill>
                        <a:srgbClr val="B8E28A"/>
                      </a:solidFill>
                      <a:prstDash val="solid"/>
                      <a:round/>
                      <a:headEnd type="none" w="med" len="med"/>
                      <a:tailEnd type="none" w="med" len="med"/>
                    </a:lnB>
                    <a:solidFill>
                      <a:srgbClr val="FFFFFF"/>
                    </a:solidFill>
                  </a:tcPr>
                </a:tc>
                <a:tc>
                  <a:txBody>
                    <a:bodyPr anchor="t" rtlCol="false"/>
                    <a:lstStyle/>
                    <a:p>
                      <a:pPr algn="ctr">
                        <a:lnSpc>
                          <a:spcPts val="3499"/>
                        </a:lnSpc>
                        <a:defRPr/>
                      </a:pPr>
                      <a:endParaRPr lang="en-US" sz="1100"/>
                    </a:p>
                  </a:txBody>
                  <a:tcPr marL="190500" marR="190500" marT="190500" marB="190500" anchor="ctr">
                    <a:lnL cmpd="sng" algn="ctr" cap="flat" w="19050">
                      <a:solidFill>
                        <a:srgbClr val="B8E28A"/>
                      </a:solidFill>
                      <a:prstDash val="solid"/>
                      <a:round/>
                      <a:headEnd type="none" w="med" len="med"/>
                      <a:tailEnd type="none" w="med" len="med"/>
                    </a:lnL>
                    <a:lnR cmpd="sng" algn="ctr" cap="flat" w="19050">
                      <a:solidFill>
                        <a:srgbClr val="B8E28A"/>
                      </a:solidFill>
                      <a:prstDash val="solid"/>
                      <a:round/>
                      <a:headEnd type="none" w="med" len="med"/>
                      <a:tailEnd type="none" w="med" len="med"/>
                    </a:lnR>
                    <a:lnT cmpd="sng" algn="ctr" cap="flat" w="19050">
                      <a:solidFill>
                        <a:srgbClr val="B8E28A"/>
                      </a:solidFill>
                      <a:prstDash val="solid"/>
                      <a:round/>
                      <a:headEnd type="none" w="med" len="med"/>
                      <a:tailEnd type="none" w="med" len="med"/>
                    </a:lnT>
                    <a:lnB cmpd="sng" algn="ctr" cap="flat" w="19050">
                      <a:solidFill>
                        <a:srgbClr val="B8E28A"/>
                      </a:solidFill>
                      <a:prstDash val="solid"/>
                      <a:round/>
                      <a:headEnd type="none" w="med" len="med"/>
                      <a:tailEnd type="none" w="med" len="med"/>
                    </a:lnB>
                    <a:solidFill>
                      <a:srgbClr val="FFFFFF"/>
                    </a:solidFill>
                  </a:tcPr>
                </a:tc>
                <a:tc>
                  <a:txBody>
                    <a:bodyPr anchor="t" rtlCol="false"/>
                    <a:lstStyle/>
                    <a:p>
                      <a:pPr algn="ctr">
                        <a:lnSpc>
                          <a:spcPts val="3499"/>
                        </a:lnSpc>
                        <a:defRPr/>
                      </a:pPr>
                      <a:endParaRPr lang="en-US" sz="1100"/>
                    </a:p>
                  </a:txBody>
                  <a:tcPr marL="190500" marR="190500" marT="190500" marB="190500" anchor="ctr">
                    <a:lnL cmpd="sng" algn="ctr" cap="flat" w="19050">
                      <a:solidFill>
                        <a:srgbClr val="B8E28A"/>
                      </a:solidFill>
                      <a:prstDash val="solid"/>
                      <a:round/>
                      <a:headEnd type="none" w="med" len="med"/>
                      <a:tailEnd type="none" w="med" len="med"/>
                    </a:lnL>
                    <a:lnR cmpd="sng" algn="ctr" cap="flat" w="19050">
                      <a:solidFill>
                        <a:srgbClr val="B8E28A"/>
                      </a:solidFill>
                      <a:prstDash val="solid"/>
                      <a:round/>
                      <a:headEnd type="none" w="med" len="med"/>
                      <a:tailEnd type="none" w="med" len="med"/>
                    </a:lnR>
                    <a:lnT cmpd="sng" algn="ctr" cap="flat" w="19050">
                      <a:solidFill>
                        <a:srgbClr val="B8E28A"/>
                      </a:solidFill>
                      <a:prstDash val="solid"/>
                      <a:round/>
                      <a:headEnd type="none" w="med" len="med"/>
                      <a:tailEnd type="none" w="med" len="med"/>
                    </a:lnT>
                    <a:lnB cmpd="sng" algn="ctr" cap="flat" w="19050">
                      <a:solidFill>
                        <a:srgbClr val="B8E28A"/>
                      </a:solidFill>
                      <a:prstDash val="solid"/>
                      <a:round/>
                      <a:headEnd type="none" w="med" len="med"/>
                      <a:tailEnd type="none" w="med" len="med"/>
                    </a:lnB>
                    <a:solidFill>
                      <a:srgbClr val="FFFFFF"/>
                    </a:solidFill>
                  </a:tcPr>
                </a:tc>
              </a:tr>
              <a:tr h="1063110">
                <a:tc>
                  <a:txBody>
                    <a:bodyPr anchor="t" rtlCol="false"/>
                    <a:lstStyle/>
                    <a:p>
                      <a:pPr algn="l">
                        <a:lnSpc>
                          <a:spcPts val="3919"/>
                        </a:lnSpc>
                        <a:defRPr/>
                      </a:pPr>
                      <a:r>
                        <a:rPr lang="en-US" sz="2799">
                          <a:solidFill>
                            <a:srgbClr val="FFFFFF"/>
                          </a:solidFill>
                          <a:latin typeface="Adolescence"/>
                          <a:ea typeface="Adolescence"/>
                          <a:cs typeface="Adolescence"/>
                          <a:sym typeface="Adolescence"/>
                        </a:rPr>
                        <a:t>Proyecto Empresarial 2</a:t>
                      </a:r>
                      <a:endParaRPr lang="en-US" sz="1100"/>
                    </a:p>
                  </a:txBody>
                  <a:tcPr marL="190500" marR="190500" marT="190500" marB="190500" anchor="ctr">
                    <a:lnL cmpd="sng" algn="ctr" cap="flat" w="19050">
                      <a:solidFill>
                        <a:srgbClr val="B8E28A"/>
                      </a:solidFill>
                      <a:prstDash val="solid"/>
                      <a:round/>
                      <a:headEnd type="none" w="med" len="med"/>
                      <a:tailEnd type="none" w="med" len="med"/>
                    </a:lnL>
                    <a:lnR cmpd="sng" algn="ctr" cap="flat" w="19050">
                      <a:solidFill>
                        <a:srgbClr val="B8E28A"/>
                      </a:solidFill>
                      <a:prstDash val="solid"/>
                      <a:round/>
                      <a:headEnd type="none" w="med" len="med"/>
                      <a:tailEnd type="none" w="med" len="med"/>
                    </a:lnR>
                    <a:lnT cmpd="sng" algn="ctr" cap="flat" w="19050">
                      <a:solidFill>
                        <a:srgbClr val="B8E28A"/>
                      </a:solidFill>
                      <a:prstDash val="solid"/>
                      <a:round/>
                      <a:headEnd type="none" w="med" len="med"/>
                      <a:tailEnd type="none" w="med" len="med"/>
                    </a:lnT>
                    <a:lnB cmpd="sng" algn="ctr" cap="flat" w="19050">
                      <a:solidFill>
                        <a:srgbClr val="B8E28A"/>
                      </a:solidFill>
                      <a:prstDash val="solid"/>
                      <a:round/>
                      <a:headEnd type="none" w="med" len="med"/>
                      <a:tailEnd type="none" w="med" len="med"/>
                    </a:lnB>
                    <a:solidFill>
                      <a:srgbClr val="347571"/>
                    </a:solidFill>
                  </a:tcPr>
                </a:tc>
                <a:tc>
                  <a:txBody>
                    <a:bodyPr anchor="t" rtlCol="false"/>
                    <a:lstStyle/>
                    <a:p>
                      <a:pPr algn="ctr">
                        <a:lnSpc>
                          <a:spcPts val="3499"/>
                        </a:lnSpc>
                        <a:defRPr/>
                      </a:pPr>
                      <a:endParaRPr lang="en-US" sz="1100"/>
                    </a:p>
                  </a:txBody>
                  <a:tcPr marL="190500" marR="190500" marT="190500" marB="190500" anchor="ctr">
                    <a:lnL cmpd="sng" algn="ctr" cap="flat" w="19050">
                      <a:solidFill>
                        <a:srgbClr val="B8E28A"/>
                      </a:solidFill>
                      <a:prstDash val="solid"/>
                      <a:round/>
                      <a:headEnd type="none" w="med" len="med"/>
                      <a:tailEnd type="none" w="med" len="med"/>
                    </a:lnL>
                    <a:lnR cmpd="sng" algn="ctr" cap="flat" w="19050">
                      <a:solidFill>
                        <a:srgbClr val="B8E28A"/>
                      </a:solidFill>
                      <a:prstDash val="solid"/>
                      <a:round/>
                      <a:headEnd type="none" w="med" len="med"/>
                      <a:tailEnd type="none" w="med" len="med"/>
                    </a:lnR>
                    <a:lnT cmpd="sng" algn="ctr" cap="flat" w="19050">
                      <a:solidFill>
                        <a:srgbClr val="B8E28A"/>
                      </a:solidFill>
                      <a:prstDash val="solid"/>
                      <a:round/>
                      <a:headEnd type="none" w="med" len="med"/>
                      <a:tailEnd type="none" w="med" len="med"/>
                    </a:lnT>
                    <a:lnB cmpd="sng" algn="ctr" cap="flat" w="19050">
                      <a:solidFill>
                        <a:srgbClr val="B8E28A"/>
                      </a:solidFill>
                      <a:prstDash val="solid"/>
                      <a:round/>
                      <a:headEnd type="none" w="med" len="med"/>
                      <a:tailEnd type="none" w="med" len="med"/>
                    </a:lnB>
                    <a:solidFill>
                      <a:srgbClr val="FFFFFF"/>
                    </a:solidFill>
                  </a:tcPr>
                </a:tc>
                <a:tc>
                  <a:txBody>
                    <a:bodyPr anchor="t" rtlCol="false"/>
                    <a:lstStyle/>
                    <a:p>
                      <a:pPr algn="ctr">
                        <a:lnSpc>
                          <a:spcPts val="3499"/>
                        </a:lnSpc>
                        <a:defRPr/>
                      </a:pPr>
                      <a:endParaRPr lang="en-US" sz="1100"/>
                    </a:p>
                  </a:txBody>
                  <a:tcPr marL="190500" marR="190500" marT="190500" marB="190500" anchor="ctr">
                    <a:lnL cmpd="sng" algn="ctr" cap="flat" w="19050">
                      <a:solidFill>
                        <a:srgbClr val="B8E28A"/>
                      </a:solidFill>
                      <a:prstDash val="solid"/>
                      <a:round/>
                      <a:headEnd type="none" w="med" len="med"/>
                      <a:tailEnd type="none" w="med" len="med"/>
                    </a:lnL>
                    <a:lnR cmpd="sng" algn="ctr" cap="flat" w="19050">
                      <a:solidFill>
                        <a:srgbClr val="B8E28A"/>
                      </a:solidFill>
                      <a:prstDash val="solid"/>
                      <a:round/>
                      <a:headEnd type="none" w="med" len="med"/>
                      <a:tailEnd type="none" w="med" len="med"/>
                    </a:lnR>
                    <a:lnT cmpd="sng" algn="ctr" cap="flat" w="19050">
                      <a:solidFill>
                        <a:srgbClr val="B8E28A"/>
                      </a:solidFill>
                      <a:prstDash val="solid"/>
                      <a:round/>
                      <a:headEnd type="none" w="med" len="med"/>
                      <a:tailEnd type="none" w="med" len="med"/>
                    </a:lnT>
                    <a:lnB cmpd="sng" algn="ctr" cap="flat" w="19050">
                      <a:solidFill>
                        <a:srgbClr val="B8E28A"/>
                      </a:solidFill>
                      <a:prstDash val="solid"/>
                      <a:round/>
                      <a:headEnd type="none" w="med" len="med"/>
                      <a:tailEnd type="none" w="med" len="med"/>
                    </a:lnB>
                    <a:solidFill>
                      <a:srgbClr val="FFFFFF"/>
                    </a:solidFill>
                  </a:tcPr>
                </a:tc>
                <a:tc>
                  <a:txBody>
                    <a:bodyPr anchor="t" rtlCol="false"/>
                    <a:lstStyle/>
                    <a:p>
                      <a:pPr algn="ctr">
                        <a:lnSpc>
                          <a:spcPts val="3499"/>
                        </a:lnSpc>
                        <a:defRPr/>
                      </a:pPr>
                      <a:endParaRPr lang="en-US" sz="1100"/>
                    </a:p>
                  </a:txBody>
                  <a:tcPr marL="190500" marR="190500" marT="190500" marB="190500" anchor="ctr">
                    <a:lnL cmpd="sng" algn="ctr" cap="flat" w="19050">
                      <a:solidFill>
                        <a:srgbClr val="B8E28A"/>
                      </a:solidFill>
                      <a:prstDash val="solid"/>
                      <a:round/>
                      <a:headEnd type="none" w="med" len="med"/>
                      <a:tailEnd type="none" w="med" len="med"/>
                    </a:lnL>
                    <a:lnR cmpd="sng" algn="ctr" cap="flat" w="19050">
                      <a:solidFill>
                        <a:srgbClr val="B8E28A"/>
                      </a:solidFill>
                      <a:prstDash val="solid"/>
                      <a:round/>
                      <a:headEnd type="none" w="med" len="med"/>
                      <a:tailEnd type="none" w="med" len="med"/>
                    </a:lnR>
                    <a:lnT cmpd="sng" algn="ctr" cap="flat" w="19050">
                      <a:solidFill>
                        <a:srgbClr val="B8E28A"/>
                      </a:solidFill>
                      <a:prstDash val="solid"/>
                      <a:round/>
                      <a:headEnd type="none" w="med" len="med"/>
                      <a:tailEnd type="none" w="med" len="med"/>
                    </a:lnT>
                    <a:lnB cmpd="sng" algn="ctr" cap="flat" w="19050">
                      <a:solidFill>
                        <a:srgbClr val="B8E28A"/>
                      </a:solidFill>
                      <a:prstDash val="solid"/>
                      <a:round/>
                      <a:headEnd type="none" w="med" len="med"/>
                      <a:tailEnd type="none" w="med" len="med"/>
                    </a:lnB>
                    <a:solidFill>
                      <a:srgbClr val="FFFFFF"/>
                    </a:solidFill>
                  </a:tcPr>
                </a:tc>
                <a:tc>
                  <a:txBody>
                    <a:bodyPr anchor="t" rtlCol="false"/>
                    <a:lstStyle/>
                    <a:p>
                      <a:pPr algn="ctr">
                        <a:lnSpc>
                          <a:spcPts val="3499"/>
                        </a:lnSpc>
                        <a:defRPr/>
                      </a:pPr>
                      <a:endParaRPr lang="en-US" sz="1100"/>
                    </a:p>
                  </a:txBody>
                  <a:tcPr marL="190500" marR="190500" marT="190500" marB="190500" anchor="ctr">
                    <a:lnL cmpd="sng" algn="ctr" cap="flat" w="19050">
                      <a:solidFill>
                        <a:srgbClr val="B8E28A"/>
                      </a:solidFill>
                      <a:prstDash val="solid"/>
                      <a:round/>
                      <a:headEnd type="none" w="med" len="med"/>
                      <a:tailEnd type="none" w="med" len="med"/>
                    </a:lnL>
                    <a:lnR cmpd="sng" algn="ctr" cap="flat" w="19050">
                      <a:solidFill>
                        <a:srgbClr val="B8E28A"/>
                      </a:solidFill>
                      <a:prstDash val="solid"/>
                      <a:round/>
                      <a:headEnd type="none" w="med" len="med"/>
                      <a:tailEnd type="none" w="med" len="med"/>
                    </a:lnR>
                    <a:lnT cmpd="sng" algn="ctr" cap="flat" w="19050">
                      <a:solidFill>
                        <a:srgbClr val="B8E28A"/>
                      </a:solidFill>
                      <a:prstDash val="solid"/>
                      <a:round/>
                      <a:headEnd type="none" w="med" len="med"/>
                      <a:tailEnd type="none" w="med" len="med"/>
                    </a:lnT>
                    <a:lnB cmpd="sng" algn="ctr" cap="flat" w="19050">
                      <a:solidFill>
                        <a:srgbClr val="B8E28A"/>
                      </a:solidFill>
                      <a:prstDash val="solid"/>
                      <a:round/>
                      <a:headEnd type="none" w="med" len="med"/>
                      <a:tailEnd type="none" w="med" len="med"/>
                    </a:lnB>
                    <a:solidFill>
                      <a:srgbClr val="FFFFFF"/>
                    </a:solidFill>
                  </a:tcPr>
                </a:tc>
              </a:tr>
              <a:tr h="1063110">
                <a:tc>
                  <a:txBody>
                    <a:bodyPr anchor="t" rtlCol="false"/>
                    <a:lstStyle/>
                    <a:p>
                      <a:pPr algn="l">
                        <a:lnSpc>
                          <a:spcPts val="3919"/>
                        </a:lnSpc>
                        <a:defRPr/>
                      </a:pPr>
                      <a:r>
                        <a:rPr lang="en-US" sz="2799">
                          <a:solidFill>
                            <a:srgbClr val="FFFFFF"/>
                          </a:solidFill>
                          <a:latin typeface="Adolescence"/>
                          <a:ea typeface="Adolescence"/>
                          <a:cs typeface="Adolescence"/>
                          <a:sym typeface="Adolescence"/>
                        </a:rPr>
                        <a:t>Proyecto Empresarial 3</a:t>
                      </a:r>
                      <a:endParaRPr lang="en-US" sz="1100"/>
                    </a:p>
                  </a:txBody>
                  <a:tcPr marL="190500" marR="190500" marT="190500" marB="190500" anchor="ctr">
                    <a:lnL cmpd="sng" algn="ctr" cap="flat" w="19050">
                      <a:solidFill>
                        <a:srgbClr val="B8E28A"/>
                      </a:solidFill>
                      <a:prstDash val="solid"/>
                      <a:round/>
                      <a:headEnd type="none" w="med" len="med"/>
                      <a:tailEnd type="none" w="med" len="med"/>
                    </a:lnL>
                    <a:lnR cmpd="sng" algn="ctr" cap="flat" w="19050">
                      <a:solidFill>
                        <a:srgbClr val="B8E28A"/>
                      </a:solidFill>
                      <a:prstDash val="solid"/>
                      <a:round/>
                      <a:headEnd type="none" w="med" len="med"/>
                      <a:tailEnd type="none" w="med" len="med"/>
                    </a:lnR>
                    <a:lnT cmpd="sng" algn="ctr" cap="flat" w="19050">
                      <a:solidFill>
                        <a:srgbClr val="B8E28A"/>
                      </a:solidFill>
                      <a:prstDash val="solid"/>
                      <a:round/>
                      <a:headEnd type="none" w="med" len="med"/>
                      <a:tailEnd type="none" w="med" len="med"/>
                    </a:lnT>
                    <a:lnB cmpd="sng" algn="ctr" cap="flat" w="19050">
                      <a:solidFill>
                        <a:srgbClr val="B8E28A"/>
                      </a:solidFill>
                      <a:prstDash val="solid"/>
                      <a:round/>
                      <a:headEnd type="none" w="med" len="med"/>
                      <a:tailEnd type="none" w="med" len="med"/>
                    </a:lnB>
                    <a:solidFill>
                      <a:srgbClr val="347571"/>
                    </a:solidFill>
                  </a:tcPr>
                </a:tc>
                <a:tc>
                  <a:txBody>
                    <a:bodyPr anchor="t" rtlCol="false"/>
                    <a:lstStyle/>
                    <a:p>
                      <a:pPr algn="ctr">
                        <a:lnSpc>
                          <a:spcPts val="3499"/>
                        </a:lnSpc>
                        <a:defRPr/>
                      </a:pPr>
                      <a:endParaRPr lang="en-US" sz="1100"/>
                    </a:p>
                  </a:txBody>
                  <a:tcPr marL="190500" marR="190500" marT="190500" marB="190500" anchor="ctr">
                    <a:lnL cmpd="sng" algn="ctr" cap="flat" w="19050">
                      <a:solidFill>
                        <a:srgbClr val="B8E28A"/>
                      </a:solidFill>
                      <a:prstDash val="solid"/>
                      <a:round/>
                      <a:headEnd type="none" w="med" len="med"/>
                      <a:tailEnd type="none" w="med" len="med"/>
                    </a:lnL>
                    <a:lnR cmpd="sng" algn="ctr" cap="flat" w="19050">
                      <a:solidFill>
                        <a:srgbClr val="B8E28A"/>
                      </a:solidFill>
                      <a:prstDash val="solid"/>
                      <a:round/>
                      <a:headEnd type="none" w="med" len="med"/>
                      <a:tailEnd type="none" w="med" len="med"/>
                    </a:lnR>
                    <a:lnT cmpd="sng" algn="ctr" cap="flat" w="19050">
                      <a:solidFill>
                        <a:srgbClr val="B8E28A"/>
                      </a:solidFill>
                      <a:prstDash val="solid"/>
                      <a:round/>
                      <a:headEnd type="none" w="med" len="med"/>
                      <a:tailEnd type="none" w="med" len="med"/>
                    </a:lnT>
                    <a:lnB cmpd="sng" algn="ctr" cap="flat" w="19050">
                      <a:solidFill>
                        <a:srgbClr val="B8E28A"/>
                      </a:solidFill>
                      <a:prstDash val="solid"/>
                      <a:round/>
                      <a:headEnd type="none" w="med" len="med"/>
                      <a:tailEnd type="none" w="med" len="med"/>
                    </a:lnB>
                    <a:solidFill>
                      <a:srgbClr val="FFFFFF"/>
                    </a:solidFill>
                  </a:tcPr>
                </a:tc>
                <a:tc>
                  <a:txBody>
                    <a:bodyPr anchor="t" rtlCol="false"/>
                    <a:lstStyle/>
                    <a:p>
                      <a:pPr algn="ctr">
                        <a:lnSpc>
                          <a:spcPts val="3499"/>
                        </a:lnSpc>
                        <a:defRPr/>
                      </a:pPr>
                      <a:endParaRPr lang="en-US" sz="1100"/>
                    </a:p>
                  </a:txBody>
                  <a:tcPr marL="190500" marR="190500" marT="190500" marB="190500" anchor="ctr">
                    <a:lnL cmpd="sng" algn="ctr" cap="flat" w="19050">
                      <a:solidFill>
                        <a:srgbClr val="B8E28A"/>
                      </a:solidFill>
                      <a:prstDash val="solid"/>
                      <a:round/>
                      <a:headEnd type="none" w="med" len="med"/>
                      <a:tailEnd type="none" w="med" len="med"/>
                    </a:lnL>
                    <a:lnR cmpd="sng" algn="ctr" cap="flat" w="19050">
                      <a:solidFill>
                        <a:srgbClr val="B8E28A"/>
                      </a:solidFill>
                      <a:prstDash val="solid"/>
                      <a:round/>
                      <a:headEnd type="none" w="med" len="med"/>
                      <a:tailEnd type="none" w="med" len="med"/>
                    </a:lnR>
                    <a:lnT cmpd="sng" algn="ctr" cap="flat" w="19050">
                      <a:solidFill>
                        <a:srgbClr val="B8E28A"/>
                      </a:solidFill>
                      <a:prstDash val="solid"/>
                      <a:round/>
                      <a:headEnd type="none" w="med" len="med"/>
                      <a:tailEnd type="none" w="med" len="med"/>
                    </a:lnT>
                    <a:lnB cmpd="sng" algn="ctr" cap="flat" w="19050">
                      <a:solidFill>
                        <a:srgbClr val="B8E28A"/>
                      </a:solidFill>
                      <a:prstDash val="solid"/>
                      <a:round/>
                      <a:headEnd type="none" w="med" len="med"/>
                      <a:tailEnd type="none" w="med" len="med"/>
                    </a:lnB>
                    <a:solidFill>
                      <a:srgbClr val="FFFFFF"/>
                    </a:solidFill>
                  </a:tcPr>
                </a:tc>
                <a:tc>
                  <a:txBody>
                    <a:bodyPr anchor="t" rtlCol="false"/>
                    <a:lstStyle/>
                    <a:p>
                      <a:pPr algn="ctr">
                        <a:lnSpc>
                          <a:spcPts val="3499"/>
                        </a:lnSpc>
                        <a:defRPr/>
                      </a:pPr>
                      <a:endParaRPr lang="en-US" sz="1100"/>
                    </a:p>
                  </a:txBody>
                  <a:tcPr marL="190500" marR="190500" marT="190500" marB="190500" anchor="ctr">
                    <a:lnL cmpd="sng" algn="ctr" cap="flat" w="19050">
                      <a:solidFill>
                        <a:srgbClr val="B8E28A"/>
                      </a:solidFill>
                      <a:prstDash val="solid"/>
                      <a:round/>
                      <a:headEnd type="none" w="med" len="med"/>
                      <a:tailEnd type="none" w="med" len="med"/>
                    </a:lnL>
                    <a:lnR cmpd="sng" algn="ctr" cap="flat" w="19050">
                      <a:solidFill>
                        <a:srgbClr val="B8E28A"/>
                      </a:solidFill>
                      <a:prstDash val="solid"/>
                      <a:round/>
                      <a:headEnd type="none" w="med" len="med"/>
                      <a:tailEnd type="none" w="med" len="med"/>
                    </a:lnR>
                    <a:lnT cmpd="sng" algn="ctr" cap="flat" w="19050">
                      <a:solidFill>
                        <a:srgbClr val="B8E28A"/>
                      </a:solidFill>
                      <a:prstDash val="solid"/>
                      <a:round/>
                      <a:headEnd type="none" w="med" len="med"/>
                      <a:tailEnd type="none" w="med" len="med"/>
                    </a:lnT>
                    <a:lnB cmpd="sng" algn="ctr" cap="flat" w="19050">
                      <a:solidFill>
                        <a:srgbClr val="B8E28A"/>
                      </a:solidFill>
                      <a:prstDash val="solid"/>
                      <a:round/>
                      <a:headEnd type="none" w="med" len="med"/>
                      <a:tailEnd type="none" w="med" len="med"/>
                    </a:lnB>
                    <a:solidFill>
                      <a:srgbClr val="FFFFFF"/>
                    </a:solidFill>
                  </a:tcPr>
                </a:tc>
                <a:tc>
                  <a:txBody>
                    <a:bodyPr anchor="t" rtlCol="false"/>
                    <a:lstStyle/>
                    <a:p>
                      <a:pPr algn="ctr">
                        <a:lnSpc>
                          <a:spcPts val="3499"/>
                        </a:lnSpc>
                        <a:defRPr/>
                      </a:pPr>
                      <a:endParaRPr lang="en-US" sz="1100"/>
                    </a:p>
                  </a:txBody>
                  <a:tcPr marL="190500" marR="190500" marT="190500" marB="190500" anchor="ctr">
                    <a:lnL cmpd="sng" algn="ctr" cap="flat" w="19050">
                      <a:solidFill>
                        <a:srgbClr val="B8E28A"/>
                      </a:solidFill>
                      <a:prstDash val="solid"/>
                      <a:round/>
                      <a:headEnd type="none" w="med" len="med"/>
                      <a:tailEnd type="none" w="med" len="med"/>
                    </a:lnL>
                    <a:lnR cmpd="sng" algn="ctr" cap="flat" w="19050">
                      <a:solidFill>
                        <a:srgbClr val="B8E28A"/>
                      </a:solidFill>
                      <a:prstDash val="solid"/>
                      <a:round/>
                      <a:headEnd type="none" w="med" len="med"/>
                      <a:tailEnd type="none" w="med" len="med"/>
                    </a:lnR>
                    <a:lnT cmpd="sng" algn="ctr" cap="flat" w="19050">
                      <a:solidFill>
                        <a:srgbClr val="B8E28A"/>
                      </a:solidFill>
                      <a:prstDash val="solid"/>
                      <a:round/>
                      <a:headEnd type="none" w="med" len="med"/>
                      <a:tailEnd type="none" w="med" len="med"/>
                    </a:lnT>
                    <a:lnB cmpd="sng" algn="ctr" cap="flat" w="19050">
                      <a:solidFill>
                        <a:srgbClr val="B8E28A"/>
                      </a:solidFill>
                      <a:prstDash val="solid"/>
                      <a:round/>
                      <a:headEnd type="none" w="med" len="med"/>
                      <a:tailEnd type="none" w="med" len="med"/>
                    </a:lnB>
                    <a:solidFill>
                      <a:srgbClr val="FFFFFF"/>
                    </a:solidFill>
                  </a:tcPr>
                </a:tc>
              </a:tr>
              <a:tr h="1063110">
                <a:tc>
                  <a:txBody>
                    <a:bodyPr anchor="t" rtlCol="false"/>
                    <a:lstStyle/>
                    <a:p>
                      <a:pPr algn="l">
                        <a:lnSpc>
                          <a:spcPts val="3919"/>
                        </a:lnSpc>
                        <a:defRPr/>
                      </a:pPr>
                      <a:r>
                        <a:rPr lang="en-US" sz="2799">
                          <a:solidFill>
                            <a:srgbClr val="FFFFFF"/>
                          </a:solidFill>
                          <a:latin typeface="Adolescence"/>
                          <a:ea typeface="Adolescence"/>
                          <a:cs typeface="Adolescence"/>
                          <a:sym typeface="Adolescence"/>
                        </a:rPr>
                        <a:t>Proyecto Empresarial 4</a:t>
                      </a:r>
                      <a:endParaRPr lang="en-US" sz="1100"/>
                    </a:p>
                  </a:txBody>
                  <a:tcPr marL="190500" marR="190500" marT="190500" marB="190500" anchor="ctr">
                    <a:lnL cmpd="sng" algn="ctr" cap="flat" w="19050">
                      <a:solidFill>
                        <a:srgbClr val="B8E28A"/>
                      </a:solidFill>
                      <a:prstDash val="solid"/>
                      <a:round/>
                      <a:headEnd type="none" w="med" len="med"/>
                      <a:tailEnd type="none" w="med" len="med"/>
                    </a:lnL>
                    <a:lnR cmpd="sng" algn="ctr" cap="flat" w="19050">
                      <a:solidFill>
                        <a:srgbClr val="B8E28A"/>
                      </a:solidFill>
                      <a:prstDash val="solid"/>
                      <a:round/>
                      <a:headEnd type="none" w="med" len="med"/>
                      <a:tailEnd type="none" w="med" len="med"/>
                    </a:lnR>
                    <a:lnT cmpd="sng" algn="ctr" cap="flat" w="19050">
                      <a:solidFill>
                        <a:srgbClr val="B8E28A"/>
                      </a:solidFill>
                      <a:prstDash val="solid"/>
                      <a:round/>
                      <a:headEnd type="none" w="med" len="med"/>
                      <a:tailEnd type="none" w="med" len="med"/>
                    </a:lnT>
                    <a:lnB cmpd="sng" algn="ctr" cap="flat" w="19050">
                      <a:solidFill>
                        <a:srgbClr val="B8E28A"/>
                      </a:solidFill>
                      <a:prstDash val="solid"/>
                      <a:round/>
                      <a:headEnd type="none" w="med" len="med"/>
                      <a:tailEnd type="none" w="med" len="med"/>
                    </a:lnB>
                    <a:solidFill>
                      <a:srgbClr val="347571"/>
                    </a:solidFill>
                  </a:tcPr>
                </a:tc>
                <a:tc>
                  <a:txBody>
                    <a:bodyPr anchor="t" rtlCol="false"/>
                    <a:lstStyle/>
                    <a:p>
                      <a:pPr algn="ctr">
                        <a:lnSpc>
                          <a:spcPts val="3499"/>
                        </a:lnSpc>
                        <a:defRPr/>
                      </a:pPr>
                      <a:endParaRPr lang="en-US" sz="1100"/>
                    </a:p>
                  </a:txBody>
                  <a:tcPr marL="190500" marR="190500" marT="190500" marB="190500" anchor="ctr">
                    <a:lnL cmpd="sng" algn="ctr" cap="flat" w="19050">
                      <a:solidFill>
                        <a:srgbClr val="B8E28A"/>
                      </a:solidFill>
                      <a:prstDash val="solid"/>
                      <a:round/>
                      <a:headEnd type="none" w="med" len="med"/>
                      <a:tailEnd type="none" w="med" len="med"/>
                    </a:lnL>
                    <a:lnR cmpd="sng" algn="ctr" cap="flat" w="19050">
                      <a:solidFill>
                        <a:srgbClr val="B8E28A"/>
                      </a:solidFill>
                      <a:prstDash val="solid"/>
                      <a:round/>
                      <a:headEnd type="none" w="med" len="med"/>
                      <a:tailEnd type="none" w="med" len="med"/>
                    </a:lnR>
                    <a:lnT cmpd="sng" algn="ctr" cap="flat" w="19050">
                      <a:solidFill>
                        <a:srgbClr val="B8E28A"/>
                      </a:solidFill>
                      <a:prstDash val="solid"/>
                      <a:round/>
                      <a:headEnd type="none" w="med" len="med"/>
                      <a:tailEnd type="none" w="med" len="med"/>
                    </a:lnT>
                    <a:lnB cmpd="sng" algn="ctr" cap="flat" w="19050">
                      <a:solidFill>
                        <a:srgbClr val="B8E28A"/>
                      </a:solidFill>
                      <a:prstDash val="solid"/>
                      <a:round/>
                      <a:headEnd type="none" w="med" len="med"/>
                      <a:tailEnd type="none" w="med" len="med"/>
                    </a:lnB>
                    <a:solidFill>
                      <a:srgbClr val="FFFFFF"/>
                    </a:solidFill>
                  </a:tcPr>
                </a:tc>
                <a:tc>
                  <a:txBody>
                    <a:bodyPr anchor="t" rtlCol="false"/>
                    <a:lstStyle/>
                    <a:p>
                      <a:pPr algn="ctr">
                        <a:lnSpc>
                          <a:spcPts val="3499"/>
                        </a:lnSpc>
                        <a:defRPr/>
                      </a:pPr>
                      <a:endParaRPr lang="en-US" sz="1100"/>
                    </a:p>
                  </a:txBody>
                  <a:tcPr marL="190500" marR="190500" marT="190500" marB="190500" anchor="ctr">
                    <a:lnL cmpd="sng" algn="ctr" cap="flat" w="19050">
                      <a:solidFill>
                        <a:srgbClr val="B8E28A"/>
                      </a:solidFill>
                      <a:prstDash val="solid"/>
                      <a:round/>
                      <a:headEnd type="none" w="med" len="med"/>
                      <a:tailEnd type="none" w="med" len="med"/>
                    </a:lnL>
                    <a:lnR cmpd="sng" algn="ctr" cap="flat" w="19050">
                      <a:solidFill>
                        <a:srgbClr val="B8E28A"/>
                      </a:solidFill>
                      <a:prstDash val="solid"/>
                      <a:round/>
                      <a:headEnd type="none" w="med" len="med"/>
                      <a:tailEnd type="none" w="med" len="med"/>
                    </a:lnR>
                    <a:lnT cmpd="sng" algn="ctr" cap="flat" w="19050">
                      <a:solidFill>
                        <a:srgbClr val="B8E28A"/>
                      </a:solidFill>
                      <a:prstDash val="solid"/>
                      <a:round/>
                      <a:headEnd type="none" w="med" len="med"/>
                      <a:tailEnd type="none" w="med" len="med"/>
                    </a:lnT>
                    <a:lnB cmpd="sng" algn="ctr" cap="flat" w="19050">
                      <a:solidFill>
                        <a:srgbClr val="B8E28A"/>
                      </a:solidFill>
                      <a:prstDash val="solid"/>
                      <a:round/>
                      <a:headEnd type="none" w="med" len="med"/>
                      <a:tailEnd type="none" w="med" len="med"/>
                    </a:lnB>
                    <a:solidFill>
                      <a:srgbClr val="FFFFFF"/>
                    </a:solidFill>
                  </a:tcPr>
                </a:tc>
                <a:tc>
                  <a:txBody>
                    <a:bodyPr anchor="t" rtlCol="false"/>
                    <a:lstStyle/>
                    <a:p>
                      <a:pPr algn="ctr">
                        <a:lnSpc>
                          <a:spcPts val="3499"/>
                        </a:lnSpc>
                        <a:defRPr/>
                      </a:pPr>
                      <a:endParaRPr lang="en-US" sz="1100"/>
                    </a:p>
                  </a:txBody>
                  <a:tcPr marL="190500" marR="190500" marT="190500" marB="190500" anchor="ctr">
                    <a:lnL cmpd="sng" algn="ctr" cap="flat" w="19050">
                      <a:solidFill>
                        <a:srgbClr val="B8E28A"/>
                      </a:solidFill>
                      <a:prstDash val="solid"/>
                      <a:round/>
                      <a:headEnd type="none" w="med" len="med"/>
                      <a:tailEnd type="none" w="med" len="med"/>
                    </a:lnL>
                    <a:lnR cmpd="sng" algn="ctr" cap="flat" w="19050">
                      <a:solidFill>
                        <a:srgbClr val="B8E28A"/>
                      </a:solidFill>
                      <a:prstDash val="solid"/>
                      <a:round/>
                      <a:headEnd type="none" w="med" len="med"/>
                      <a:tailEnd type="none" w="med" len="med"/>
                    </a:lnR>
                    <a:lnT cmpd="sng" algn="ctr" cap="flat" w="19050">
                      <a:solidFill>
                        <a:srgbClr val="B8E28A"/>
                      </a:solidFill>
                      <a:prstDash val="solid"/>
                      <a:round/>
                      <a:headEnd type="none" w="med" len="med"/>
                      <a:tailEnd type="none" w="med" len="med"/>
                    </a:lnT>
                    <a:lnB cmpd="sng" algn="ctr" cap="flat" w="19050">
                      <a:solidFill>
                        <a:srgbClr val="B8E28A"/>
                      </a:solidFill>
                      <a:prstDash val="solid"/>
                      <a:round/>
                      <a:headEnd type="none" w="med" len="med"/>
                      <a:tailEnd type="none" w="med" len="med"/>
                    </a:lnB>
                    <a:solidFill>
                      <a:srgbClr val="FFFFFF"/>
                    </a:solidFill>
                  </a:tcPr>
                </a:tc>
                <a:tc>
                  <a:txBody>
                    <a:bodyPr anchor="t" rtlCol="false"/>
                    <a:lstStyle/>
                    <a:p>
                      <a:pPr algn="ctr">
                        <a:lnSpc>
                          <a:spcPts val="3499"/>
                        </a:lnSpc>
                        <a:defRPr/>
                      </a:pPr>
                      <a:endParaRPr lang="en-US" sz="1100"/>
                    </a:p>
                  </a:txBody>
                  <a:tcPr marL="190500" marR="190500" marT="190500" marB="190500" anchor="ctr">
                    <a:lnL cmpd="sng" algn="ctr" cap="flat" w="19050">
                      <a:solidFill>
                        <a:srgbClr val="B8E28A"/>
                      </a:solidFill>
                      <a:prstDash val="solid"/>
                      <a:round/>
                      <a:headEnd type="none" w="med" len="med"/>
                      <a:tailEnd type="none" w="med" len="med"/>
                    </a:lnL>
                    <a:lnR cmpd="sng" algn="ctr" cap="flat" w="19050">
                      <a:solidFill>
                        <a:srgbClr val="B8E28A"/>
                      </a:solidFill>
                      <a:prstDash val="solid"/>
                      <a:round/>
                      <a:headEnd type="none" w="med" len="med"/>
                      <a:tailEnd type="none" w="med" len="med"/>
                    </a:lnR>
                    <a:lnT cmpd="sng" algn="ctr" cap="flat" w="19050">
                      <a:solidFill>
                        <a:srgbClr val="B8E28A"/>
                      </a:solidFill>
                      <a:prstDash val="solid"/>
                      <a:round/>
                      <a:headEnd type="none" w="med" len="med"/>
                      <a:tailEnd type="none" w="med" len="med"/>
                    </a:lnT>
                    <a:lnB cmpd="sng" algn="ctr" cap="flat" w="19050">
                      <a:solidFill>
                        <a:srgbClr val="B8E28A"/>
                      </a:solidFill>
                      <a:prstDash val="solid"/>
                      <a:round/>
                      <a:headEnd type="none" w="med" len="med"/>
                      <a:tailEnd type="none" w="med" len="med"/>
                    </a:lnB>
                    <a:solidFill>
                      <a:srgbClr val="FFFFFF"/>
                    </a:solidFill>
                  </a:tcPr>
                </a:tc>
              </a:tr>
              <a:tr h="1063110">
                <a:tc>
                  <a:txBody>
                    <a:bodyPr anchor="t" rtlCol="false"/>
                    <a:lstStyle/>
                    <a:p>
                      <a:pPr algn="l">
                        <a:lnSpc>
                          <a:spcPts val="3919"/>
                        </a:lnSpc>
                        <a:defRPr/>
                      </a:pPr>
                      <a:r>
                        <a:rPr lang="en-US" sz="2799">
                          <a:solidFill>
                            <a:srgbClr val="FFFFFF"/>
                          </a:solidFill>
                          <a:latin typeface="Adolescence"/>
                          <a:ea typeface="Adolescence"/>
                          <a:cs typeface="Adolescence"/>
                          <a:sym typeface="Adolescence"/>
                        </a:rPr>
                        <a:t>Proyecto Empresarial 5</a:t>
                      </a:r>
                      <a:endParaRPr lang="en-US" sz="1100"/>
                    </a:p>
                  </a:txBody>
                  <a:tcPr marL="190500" marR="190500" marT="190500" marB="190500" anchor="ctr">
                    <a:lnL cmpd="sng" algn="ctr" cap="flat" w="19050">
                      <a:solidFill>
                        <a:srgbClr val="B8E28A"/>
                      </a:solidFill>
                      <a:prstDash val="solid"/>
                      <a:round/>
                      <a:headEnd type="none" w="med" len="med"/>
                      <a:tailEnd type="none" w="med" len="med"/>
                    </a:lnL>
                    <a:lnR cmpd="sng" algn="ctr" cap="flat" w="19050">
                      <a:solidFill>
                        <a:srgbClr val="B8E28A"/>
                      </a:solidFill>
                      <a:prstDash val="solid"/>
                      <a:round/>
                      <a:headEnd type="none" w="med" len="med"/>
                      <a:tailEnd type="none" w="med" len="med"/>
                    </a:lnR>
                    <a:lnT cmpd="sng" algn="ctr" cap="flat" w="19050">
                      <a:solidFill>
                        <a:srgbClr val="B8E28A"/>
                      </a:solidFill>
                      <a:prstDash val="solid"/>
                      <a:round/>
                      <a:headEnd type="none" w="med" len="med"/>
                      <a:tailEnd type="none" w="med" len="med"/>
                    </a:lnT>
                    <a:lnB cmpd="sng" algn="ctr" cap="flat" w="19050">
                      <a:solidFill>
                        <a:srgbClr val="B8E28A"/>
                      </a:solidFill>
                      <a:prstDash val="solid"/>
                      <a:round/>
                      <a:headEnd type="none" w="med" len="med"/>
                      <a:tailEnd type="none" w="med" len="med"/>
                    </a:lnB>
                    <a:solidFill>
                      <a:srgbClr val="347571"/>
                    </a:solidFill>
                  </a:tcPr>
                </a:tc>
                <a:tc>
                  <a:txBody>
                    <a:bodyPr anchor="t" rtlCol="false"/>
                    <a:lstStyle/>
                    <a:p>
                      <a:pPr algn="ctr">
                        <a:lnSpc>
                          <a:spcPts val="3499"/>
                        </a:lnSpc>
                        <a:defRPr/>
                      </a:pPr>
                      <a:endParaRPr lang="en-US" sz="1100"/>
                    </a:p>
                  </a:txBody>
                  <a:tcPr marL="190500" marR="190500" marT="190500" marB="190500" anchor="ctr">
                    <a:lnL cmpd="sng" algn="ctr" cap="flat" w="19050">
                      <a:solidFill>
                        <a:srgbClr val="B8E28A"/>
                      </a:solidFill>
                      <a:prstDash val="solid"/>
                      <a:round/>
                      <a:headEnd type="none" w="med" len="med"/>
                      <a:tailEnd type="none" w="med" len="med"/>
                    </a:lnL>
                    <a:lnR cmpd="sng" algn="ctr" cap="flat" w="19050">
                      <a:solidFill>
                        <a:srgbClr val="B8E28A"/>
                      </a:solidFill>
                      <a:prstDash val="solid"/>
                      <a:round/>
                      <a:headEnd type="none" w="med" len="med"/>
                      <a:tailEnd type="none" w="med" len="med"/>
                    </a:lnR>
                    <a:lnT cmpd="sng" algn="ctr" cap="flat" w="19050">
                      <a:solidFill>
                        <a:srgbClr val="B8E28A"/>
                      </a:solidFill>
                      <a:prstDash val="solid"/>
                      <a:round/>
                      <a:headEnd type="none" w="med" len="med"/>
                      <a:tailEnd type="none" w="med" len="med"/>
                    </a:lnT>
                    <a:lnB cmpd="sng" algn="ctr" cap="flat" w="19050">
                      <a:solidFill>
                        <a:srgbClr val="B8E28A"/>
                      </a:solidFill>
                      <a:prstDash val="solid"/>
                      <a:round/>
                      <a:headEnd type="none" w="med" len="med"/>
                      <a:tailEnd type="none" w="med" len="med"/>
                    </a:lnB>
                    <a:solidFill>
                      <a:srgbClr val="FFFFFF"/>
                    </a:solidFill>
                  </a:tcPr>
                </a:tc>
                <a:tc>
                  <a:txBody>
                    <a:bodyPr anchor="t" rtlCol="false"/>
                    <a:lstStyle/>
                    <a:p>
                      <a:pPr algn="ctr">
                        <a:lnSpc>
                          <a:spcPts val="3499"/>
                        </a:lnSpc>
                        <a:defRPr/>
                      </a:pPr>
                      <a:endParaRPr lang="en-US" sz="1100"/>
                    </a:p>
                  </a:txBody>
                  <a:tcPr marL="190500" marR="190500" marT="190500" marB="190500" anchor="ctr">
                    <a:lnL cmpd="sng" algn="ctr" cap="flat" w="19050">
                      <a:solidFill>
                        <a:srgbClr val="B8E28A"/>
                      </a:solidFill>
                      <a:prstDash val="solid"/>
                      <a:round/>
                      <a:headEnd type="none" w="med" len="med"/>
                      <a:tailEnd type="none" w="med" len="med"/>
                    </a:lnL>
                    <a:lnR cmpd="sng" algn="ctr" cap="flat" w="19050">
                      <a:solidFill>
                        <a:srgbClr val="B8E28A"/>
                      </a:solidFill>
                      <a:prstDash val="solid"/>
                      <a:round/>
                      <a:headEnd type="none" w="med" len="med"/>
                      <a:tailEnd type="none" w="med" len="med"/>
                    </a:lnR>
                    <a:lnT cmpd="sng" algn="ctr" cap="flat" w="19050">
                      <a:solidFill>
                        <a:srgbClr val="B8E28A"/>
                      </a:solidFill>
                      <a:prstDash val="solid"/>
                      <a:round/>
                      <a:headEnd type="none" w="med" len="med"/>
                      <a:tailEnd type="none" w="med" len="med"/>
                    </a:lnT>
                    <a:lnB cmpd="sng" algn="ctr" cap="flat" w="19050">
                      <a:solidFill>
                        <a:srgbClr val="B8E28A"/>
                      </a:solidFill>
                      <a:prstDash val="solid"/>
                      <a:round/>
                      <a:headEnd type="none" w="med" len="med"/>
                      <a:tailEnd type="none" w="med" len="med"/>
                    </a:lnB>
                    <a:solidFill>
                      <a:srgbClr val="FFFFFF"/>
                    </a:solidFill>
                  </a:tcPr>
                </a:tc>
                <a:tc>
                  <a:txBody>
                    <a:bodyPr anchor="t" rtlCol="false"/>
                    <a:lstStyle/>
                    <a:p>
                      <a:pPr algn="ctr">
                        <a:lnSpc>
                          <a:spcPts val="3499"/>
                        </a:lnSpc>
                        <a:defRPr/>
                      </a:pPr>
                      <a:endParaRPr lang="en-US" sz="1100"/>
                    </a:p>
                  </a:txBody>
                  <a:tcPr marL="190500" marR="190500" marT="190500" marB="190500" anchor="ctr">
                    <a:lnL cmpd="sng" algn="ctr" cap="flat" w="19050">
                      <a:solidFill>
                        <a:srgbClr val="B8E28A"/>
                      </a:solidFill>
                      <a:prstDash val="solid"/>
                      <a:round/>
                      <a:headEnd type="none" w="med" len="med"/>
                      <a:tailEnd type="none" w="med" len="med"/>
                    </a:lnL>
                    <a:lnR cmpd="sng" algn="ctr" cap="flat" w="19050">
                      <a:solidFill>
                        <a:srgbClr val="B8E28A"/>
                      </a:solidFill>
                      <a:prstDash val="solid"/>
                      <a:round/>
                      <a:headEnd type="none" w="med" len="med"/>
                      <a:tailEnd type="none" w="med" len="med"/>
                    </a:lnR>
                    <a:lnT cmpd="sng" algn="ctr" cap="flat" w="19050">
                      <a:solidFill>
                        <a:srgbClr val="B8E28A"/>
                      </a:solidFill>
                      <a:prstDash val="solid"/>
                      <a:round/>
                      <a:headEnd type="none" w="med" len="med"/>
                      <a:tailEnd type="none" w="med" len="med"/>
                    </a:lnT>
                    <a:lnB cmpd="sng" algn="ctr" cap="flat" w="19050">
                      <a:solidFill>
                        <a:srgbClr val="B8E28A"/>
                      </a:solidFill>
                      <a:prstDash val="solid"/>
                      <a:round/>
                      <a:headEnd type="none" w="med" len="med"/>
                      <a:tailEnd type="none" w="med" len="med"/>
                    </a:lnB>
                    <a:solidFill>
                      <a:srgbClr val="FFFFFF"/>
                    </a:solidFill>
                  </a:tcPr>
                </a:tc>
                <a:tc>
                  <a:txBody>
                    <a:bodyPr anchor="t" rtlCol="false"/>
                    <a:lstStyle/>
                    <a:p>
                      <a:pPr algn="ctr">
                        <a:lnSpc>
                          <a:spcPts val="3499"/>
                        </a:lnSpc>
                        <a:defRPr/>
                      </a:pPr>
                      <a:endParaRPr lang="en-US" sz="1100"/>
                    </a:p>
                  </a:txBody>
                  <a:tcPr marL="190500" marR="190500" marT="190500" marB="190500" anchor="ctr">
                    <a:lnL cmpd="sng" algn="ctr" cap="flat" w="19050">
                      <a:solidFill>
                        <a:srgbClr val="B8E28A"/>
                      </a:solidFill>
                      <a:prstDash val="solid"/>
                      <a:round/>
                      <a:headEnd type="none" w="med" len="med"/>
                      <a:tailEnd type="none" w="med" len="med"/>
                    </a:lnL>
                    <a:lnR cmpd="sng" algn="ctr" cap="flat" w="19050">
                      <a:solidFill>
                        <a:srgbClr val="B8E28A"/>
                      </a:solidFill>
                      <a:prstDash val="solid"/>
                      <a:round/>
                      <a:headEnd type="none" w="med" len="med"/>
                      <a:tailEnd type="none" w="med" len="med"/>
                    </a:lnR>
                    <a:lnT cmpd="sng" algn="ctr" cap="flat" w="19050">
                      <a:solidFill>
                        <a:srgbClr val="B8E28A"/>
                      </a:solidFill>
                      <a:prstDash val="solid"/>
                      <a:round/>
                      <a:headEnd type="none" w="med" len="med"/>
                      <a:tailEnd type="none" w="med" len="med"/>
                    </a:lnT>
                    <a:lnB cmpd="sng" algn="ctr" cap="flat" w="19050">
                      <a:solidFill>
                        <a:srgbClr val="B8E28A"/>
                      </a:solidFill>
                      <a:prstDash val="solid"/>
                      <a:round/>
                      <a:headEnd type="none" w="med" len="med"/>
                      <a:tailEnd type="none" w="med" len="med"/>
                    </a:lnB>
                    <a:solidFill>
                      <a:srgbClr val="FFFFFF"/>
                    </a:solidFill>
                  </a:tcPr>
                </a:tc>
              </a:tr>
            </a:tbl>
          </a:graphicData>
        </a:graphic>
      </p:graphicFrame>
      <p:sp>
        <p:nvSpPr>
          <p:cNvPr name="TextBox 3" id="3"/>
          <p:cNvSpPr txBox="true"/>
          <p:nvPr/>
        </p:nvSpPr>
        <p:spPr>
          <a:xfrm rot="0">
            <a:off x="608994" y="609600"/>
            <a:ext cx="16807501" cy="2100535"/>
          </a:xfrm>
          <a:prstGeom prst="rect">
            <a:avLst/>
          </a:prstGeom>
        </p:spPr>
        <p:txBody>
          <a:bodyPr anchor="t" rtlCol="false" tIns="0" lIns="0" bIns="0" rIns="0">
            <a:spAutoFit/>
          </a:bodyPr>
          <a:lstStyle/>
          <a:p>
            <a:pPr algn="ctr">
              <a:lnSpc>
                <a:spcPts val="15472"/>
              </a:lnSpc>
            </a:pPr>
            <a:r>
              <a:rPr lang="en-US" sz="11051">
                <a:solidFill>
                  <a:srgbClr val="183937"/>
                </a:solidFill>
                <a:latin typeface="Adolescence"/>
                <a:ea typeface="Adolescence"/>
                <a:cs typeface="Adolescence"/>
                <a:sym typeface="Adolescence"/>
              </a:rPr>
              <a:t>DATOS ECONÓMICOS ANUALES</a:t>
            </a:r>
          </a:p>
        </p:txBody>
      </p:sp>
      <p:sp>
        <p:nvSpPr>
          <p:cNvPr name="Freeform 4" id="4"/>
          <p:cNvSpPr/>
          <p:nvPr/>
        </p:nvSpPr>
        <p:spPr>
          <a:xfrm flipH="false" flipV="false" rot="2446274">
            <a:off x="15764442" y="681025"/>
            <a:ext cx="1390738" cy="835690"/>
          </a:xfrm>
          <a:custGeom>
            <a:avLst/>
            <a:gdLst/>
            <a:ahLst/>
            <a:cxnLst/>
            <a:rect r="r" b="b" t="t" l="l"/>
            <a:pathLst>
              <a:path h="835690" w="1390738">
                <a:moveTo>
                  <a:pt x="0" y="0"/>
                </a:moveTo>
                <a:lnTo>
                  <a:pt x="1390738" y="0"/>
                </a:lnTo>
                <a:lnTo>
                  <a:pt x="1390738" y="835690"/>
                </a:lnTo>
                <a:lnTo>
                  <a:pt x="0" y="8356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FF1ED"/>
        </a:solidFill>
      </p:bgPr>
    </p:bg>
    <p:spTree>
      <p:nvGrpSpPr>
        <p:cNvPr id="1" name=""/>
        <p:cNvGrpSpPr/>
        <p:nvPr/>
      </p:nvGrpSpPr>
      <p:grpSpPr>
        <a:xfrm>
          <a:off x="0" y="0"/>
          <a:ext cx="0" cy="0"/>
          <a:chOff x="0" y="0"/>
          <a:chExt cx="0" cy="0"/>
        </a:xfrm>
      </p:grpSpPr>
      <p:sp>
        <p:nvSpPr>
          <p:cNvPr name="Freeform 2" id="2"/>
          <p:cNvSpPr/>
          <p:nvPr/>
        </p:nvSpPr>
        <p:spPr>
          <a:xfrm flipH="false" flipV="false" rot="0">
            <a:off x="1149510" y="2866839"/>
            <a:ext cx="13772215" cy="6213147"/>
          </a:xfrm>
          <a:custGeom>
            <a:avLst/>
            <a:gdLst/>
            <a:ahLst/>
            <a:cxnLst/>
            <a:rect r="r" b="b" t="t" l="l"/>
            <a:pathLst>
              <a:path h="6213147" w="13772215">
                <a:moveTo>
                  <a:pt x="0" y="0"/>
                </a:moveTo>
                <a:lnTo>
                  <a:pt x="13772216" y="0"/>
                </a:lnTo>
                <a:lnTo>
                  <a:pt x="13772216" y="6213147"/>
                </a:lnTo>
                <a:lnTo>
                  <a:pt x="0" y="62131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897230" y="1879086"/>
            <a:ext cx="4831149" cy="7200900"/>
          </a:xfrm>
          <a:custGeom>
            <a:avLst/>
            <a:gdLst/>
            <a:ahLst/>
            <a:cxnLst/>
            <a:rect r="r" b="b" t="t" l="l"/>
            <a:pathLst>
              <a:path h="7200900" w="4831149">
                <a:moveTo>
                  <a:pt x="0" y="0"/>
                </a:moveTo>
                <a:lnTo>
                  <a:pt x="4831150" y="0"/>
                </a:lnTo>
                <a:lnTo>
                  <a:pt x="4831150" y="7200900"/>
                </a:lnTo>
                <a:lnTo>
                  <a:pt x="0" y="72009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824360" y="736841"/>
            <a:ext cx="13736437" cy="1906836"/>
          </a:xfrm>
          <a:prstGeom prst="rect">
            <a:avLst/>
          </a:prstGeom>
        </p:spPr>
        <p:txBody>
          <a:bodyPr anchor="t" rtlCol="false" tIns="0" lIns="0" bIns="0" rIns="0">
            <a:spAutoFit/>
          </a:bodyPr>
          <a:lstStyle/>
          <a:p>
            <a:pPr algn="l">
              <a:lnSpc>
                <a:spcPts val="14073"/>
              </a:lnSpc>
            </a:pPr>
            <a:r>
              <a:rPr lang="en-US" sz="10052">
                <a:solidFill>
                  <a:srgbClr val="183937"/>
                </a:solidFill>
                <a:latin typeface="Adolescence"/>
                <a:ea typeface="Adolescence"/>
                <a:cs typeface="Adolescence"/>
                <a:sym typeface="Adolescence"/>
              </a:rPr>
              <a:t>FINANZAS Y NEGOCIOS</a:t>
            </a:r>
          </a:p>
        </p:txBody>
      </p:sp>
      <p:sp>
        <p:nvSpPr>
          <p:cNvPr name="TextBox 5" id="5"/>
          <p:cNvSpPr txBox="true"/>
          <p:nvPr/>
        </p:nvSpPr>
        <p:spPr>
          <a:xfrm rot="0">
            <a:off x="1434828" y="3559768"/>
            <a:ext cx="6218782" cy="1192704"/>
          </a:xfrm>
          <a:prstGeom prst="rect">
            <a:avLst/>
          </a:prstGeom>
        </p:spPr>
        <p:txBody>
          <a:bodyPr anchor="t" rtlCol="false" tIns="0" lIns="0" bIns="0" rIns="0">
            <a:spAutoFit/>
          </a:bodyPr>
          <a:lstStyle/>
          <a:p>
            <a:pPr algn="l" marL="1345209" indent="-672605" lvl="1">
              <a:lnSpc>
                <a:spcPts val="8722"/>
              </a:lnSpc>
              <a:buFont typeface="Arial"/>
              <a:buChar char="•"/>
            </a:pPr>
            <a:r>
              <a:rPr lang="en-US" sz="6230" i="true">
                <a:solidFill>
                  <a:srgbClr val="183937"/>
                </a:solidFill>
                <a:latin typeface="Adolescence"/>
                <a:ea typeface="Adolescence"/>
                <a:cs typeface="Adolescence"/>
                <a:sym typeface="Adolescence"/>
              </a:rPr>
              <a:t>Deudas</a:t>
            </a:r>
          </a:p>
        </p:txBody>
      </p:sp>
      <p:sp>
        <p:nvSpPr>
          <p:cNvPr name="TextBox 6" id="6"/>
          <p:cNvSpPr txBox="true"/>
          <p:nvPr/>
        </p:nvSpPr>
        <p:spPr>
          <a:xfrm rot="0">
            <a:off x="2303244" y="4985373"/>
            <a:ext cx="5219885" cy="2942260"/>
          </a:xfrm>
          <a:prstGeom prst="rect">
            <a:avLst/>
          </a:prstGeom>
        </p:spPr>
        <p:txBody>
          <a:bodyPr anchor="t" rtlCol="false" tIns="0" lIns="0" bIns="0" rIns="0">
            <a:spAutoFit/>
          </a:bodyPr>
          <a:lstStyle/>
          <a:p>
            <a:pPr algn="l">
              <a:lnSpc>
                <a:spcPts val="3881"/>
              </a:lnSpc>
            </a:pPr>
            <a:r>
              <a:rPr lang="en-US" sz="2772">
                <a:solidFill>
                  <a:srgbClr val="183937"/>
                </a:solidFill>
                <a:latin typeface="Questrial"/>
                <a:ea typeface="Questrial"/>
                <a:cs typeface="Questrial"/>
                <a:sym typeface="Questrial"/>
              </a:rPr>
              <a:t>Lorem ipsum dolor sit amet, consectetur adipiscing elit. Ut a enim nec nisl ullamcorper eleifend. Praesent risus leo, fringilla et nulla at, egestas euismod orci.</a:t>
            </a:r>
          </a:p>
        </p:txBody>
      </p:sp>
      <p:sp>
        <p:nvSpPr>
          <p:cNvPr name="TextBox 7" id="7"/>
          <p:cNvSpPr txBox="true"/>
          <p:nvPr/>
        </p:nvSpPr>
        <p:spPr>
          <a:xfrm rot="0">
            <a:off x="7301743" y="3559768"/>
            <a:ext cx="6263331" cy="1192704"/>
          </a:xfrm>
          <a:prstGeom prst="rect">
            <a:avLst/>
          </a:prstGeom>
        </p:spPr>
        <p:txBody>
          <a:bodyPr anchor="t" rtlCol="false" tIns="0" lIns="0" bIns="0" rIns="0">
            <a:spAutoFit/>
          </a:bodyPr>
          <a:lstStyle/>
          <a:p>
            <a:pPr algn="l" marL="1345209" indent="-672605" lvl="1">
              <a:lnSpc>
                <a:spcPts val="8722"/>
              </a:lnSpc>
              <a:buFont typeface="Arial"/>
              <a:buChar char="•"/>
            </a:pPr>
            <a:r>
              <a:rPr lang="en-US" sz="6230" i="true">
                <a:solidFill>
                  <a:srgbClr val="183937"/>
                </a:solidFill>
                <a:latin typeface="Adolescence"/>
                <a:ea typeface="Adolescence"/>
                <a:cs typeface="Adolescence"/>
                <a:sym typeface="Adolescence"/>
              </a:rPr>
              <a:t>Ganancias</a:t>
            </a:r>
          </a:p>
        </p:txBody>
      </p:sp>
      <p:sp>
        <p:nvSpPr>
          <p:cNvPr name="TextBox 8" id="8"/>
          <p:cNvSpPr txBox="true"/>
          <p:nvPr/>
        </p:nvSpPr>
        <p:spPr>
          <a:xfrm rot="0">
            <a:off x="8115222" y="4985373"/>
            <a:ext cx="5157006" cy="2942260"/>
          </a:xfrm>
          <a:prstGeom prst="rect">
            <a:avLst/>
          </a:prstGeom>
        </p:spPr>
        <p:txBody>
          <a:bodyPr anchor="t" rtlCol="false" tIns="0" lIns="0" bIns="0" rIns="0">
            <a:spAutoFit/>
          </a:bodyPr>
          <a:lstStyle/>
          <a:p>
            <a:pPr algn="l">
              <a:lnSpc>
                <a:spcPts val="3881"/>
              </a:lnSpc>
            </a:pPr>
            <a:r>
              <a:rPr lang="en-US" sz="2772">
                <a:solidFill>
                  <a:srgbClr val="183937"/>
                </a:solidFill>
                <a:latin typeface="Questrial"/>
                <a:ea typeface="Questrial"/>
                <a:cs typeface="Questrial"/>
                <a:sym typeface="Questrial"/>
              </a:rPr>
              <a:t>Lorem ipsum dolor sit amet, consectetur adipiscing elit. Ut a enim nec nisl ullamcorper eleifend. Praesent risus leo, fringilla et nulla at, egestas euismod orci.</a:t>
            </a:r>
          </a:p>
        </p:txBody>
      </p:sp>
      <p:sp>
        <p:nvSpPr>
          <p:cNvPr name="Freeform 9" id="9"/>
          <p:cNvSpPr/>
          <p:nvPr/>
        </p:nvSpPr>
        <p:spPr>
          <a:xfrm flipH="true" flipV="false" rot="7954909">
            <a:off x="12154976" y="1553933"/>
            <a:ext cx="1420998" cy="1304734"/>
          </a:xfrm>
          <a:custGeom>
            <a:avLst/>
            <a:gdLst/>
            <a:ahLst/>
            <a:cxnLst/>
            <a:rect r="r" b="b" t="t" l="l"/>
            <a:pathLst>
              <a:path h="1304734" w="1420998">
                <a:moveTo>
                  <a:pt x="1420998" y="0"/>
                </a:moveTo>
                <a:lnTo>
                  <a:pt x="0" y="0"/>
                </a:lnTo>
                <a:lnTo>
                  <a:pt x="0" y="1304735"/>
                </a:lnTo>
                <a:lnTo>
                  <a:pt x="1420998" y="1304735"/>
                </a:lnTo>
                <a:lnTo>
                  <a:pt x="1420998"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FF1ED"/>
        </a:solidFill>
      </p:bgPr>
    </p:bg>
    <p:spTree>
      <p:nvGrpSpPr>
        <p:cNvPr id="1" name=""/>
        <p:cNvGrpSpPr/>
        <p:nvPr/>
      </p:nvGrpSpPr>
      <p:grpSpPr>
        <a:xfrm>
          <a:off x="0" y="0"/>
          <a:ext cx="0" cy="0"/>
          <a:chOff x="0" y="0"/>
          <a:chExt cx="0" cy="0"/>
        </a:xfrm>
      </p:grpSpPr>
      <p:sp>
        <p:nvSpPr>
          <p:cNvPr name="Freeform 2" id="2"/>
          <p:cNvSpPr/>
          <p:nvPr/>
        </p:nvSpPr>
        <p:spPr>
          <a:xfrm flipH="false" flipV="false" rot="0">
            <a:off x="1134197" y="1680510"/>
            <a:ext cx="16019606" cy="7227027"/>
          </a:xfrm>
          <a:custGeom>
            <a:avLst/>
            <a:gdLst/>
            <a:ahLst/>
            <a:cxnLst/>
            <a:rect r="r" b="b" t="t" l="l"/>
            <a:pathLst>
              <a:path h="7227027" w="16019606">
                <a:moveTo>
                  <a:pt x="0" y="0"/>
                </a:moveTo>
                <a:lnTo>
                  <a:pt x="16019606" y="0"/>
                </a:lnTo>
                <a:lnTo>
                  <a:pt x="16019606" y="7227026"/>
                </a:lnTo>
                <a:lnTo>
                  <a:pt x="0" y="72270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784222" y="1404421"/>
            <a:ext cx="5475078" cy="8030115"/>
          </a:xfrm>
          <a:custGeom>
            <a:avLst/>
            <a:gdLst/>
            <a:ahLst/>
            <a:cxnLst/>
            <a:rect r="r" b="b" t="t" l="l"/>
            <a:pathLst>
              <a:path h="8030115" w="5475078">
                <a:moveTo>
                  <a:pt x="0" y="0"/>
                </a:moveTo>
                <a:lnTo>
                  <a:pt x="5475078" y="0"/>
                </a:lnTo>
                <a:lnTo>
                  <a:pt x="5475078" y="8030115"/>
                </a:lnTo>
                <a:lnTo>
                  <a:pt x="0" y="80301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597891" y="2711488"/>
            <a:ext cx="9092873" cy="1804372"/>
          </a:xfrm>
          <a:prstGeom prst="rect">
            <a:avLst/>
          </a:prstGeom>
        </p:spPr>
        <p:txBody>
          <a:bodyPr anchor="t" rtlCol="false" tIns="0" lIns="0" bIns="0" rIns="0">
            <a:spAutoFit/>
          </a:bodyPr>
          <a:lstStyle/>
          <a:p>
            <a:pPr algn="l">
              <a:lnSpc>
                <a:spcPts val="13217"/>
              </a:lnSpc>
              <a:spcBef>
                <a:spcPct val="0"/>
              </a:spcBef>
            </a:pPr>
            <a:r>
              <a:rPr lang="en-US" sz="9441">
                <a:solidFill>
                  <a:srgbClr val="183937"/>
                </a:solidFill>
                <a:latin typeface="Adolescence"/>
                <a:ea typeface="Adolescence"/>
                <a:cs typeface="Adolescence"/>
                <a:sym typeface="Adolescence"/>
              </a:rPr>
              <a:t>CONCLUSIONES</a:t>
            </a:r>
          </a:p>
        </p:txBody>
      </p:sp>
      <p:sp>
        <p:nvSpPr>
          <p:cNvPr name="TextBox 5" id="5"/>
          <p:cNvSpPr txBox="true"/>
          <p:nvPr/>
        </p:nvSpPr>
        <p:spPr>
          <a:xfrm rot="0">
            <a:off x="2597891" y="5449287"/>
            <a:ext cx="8905410" cy="2136292"/>
          </a:xfrm>
          <a:prstGeom prst="rect">
            <a:avLst/>
          </a:prstGeom>
        </p:spPr>
        <p:txBody>
          <a:bodyPr anchor="t" rtlCol="false" tIns="0" lIns="0" bIns="0" rIns="0">
            <a:spAutoFit/>
          </a:bodyPr>
          <a:lstStyle/>
          <a:p>
            <a:pPr algn="l" marL="0" indent="0" lvl="0">
              <a:lnSpc>
                <a:spcPts val="4270"/>
              </a:lnSpc>
            </a:pPr>
            <a:r>
              <a:rPr lang="en-US" sz="2604">
                <a:solidFill>
                  <a:srgbClr val="183937"/>
                </a:solidFill>
                <a:latin typeface="Questrial"/>
                <a:ea typeface="Questrial"/>
                <a:cs typeface="Questrial"/>
                <a:sym typeface="Questrial"/>
              </a:rPr>
              <a:t>Lorem ipsum dolor sit amet, consectetur adipiscing elit, sed do eiusmod tempor incididunt ut labore et dolore magna aliqua. Ut enim ad minim veniam, quis nostrud exercitation ullamco laboris nisi ut aliquip ex ea commodo consequat.</a:t>
            </a:r>
          </a:p>
        </p:txBody>
      </p:sp>
      <p:sp>
        <p:nvSpPr>
          <p:cNvPr name="Freeform 6" id="6"/>
          <p:cNvSpPr/>
          <p:nvPr/>
        </p:nvSpPr>
        <p:spPr>
          <a:xfrm flipH="false" flipV="false" rot="-10739957">
            <a:off x="2782802" y="4424842"/>
            <a:ext cx="5593807" cy="945862"/>
          </a:xfrm>
          <a:custGeom>
            <a:avLst/>
            <a:gdLst/>
            <a:ahLst/>
            <a:cxnLst/>
            <a:rect r="r" b="b" t="t" l="l"/>
            <a:pathLst>
              <a:path h="945862" w="5593807">
                <a:moveTo>
                  <a:pt x="0" y="0"/>
                </a:moveTo>
                <a:lnTo>
                  <a:pt x="5593807" y="0"/>
                </a:lnTo>
                <a:lnTo>
                  <a:pt x="5593807" y="945861"/>
                </a:lnTo>
                <a:lnTo>
                  <a:pt x="0" y="9458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2241684" y="2999656"/>
            <a:ext cx="984216" cy="971689"/>
          </a:xfrm>
          <a:custGeom>
            <a:avLst/>
            <a:gdLst/>
            <a:ahLst/>
            <a:cxnLst/>
            <a:rect r="r" b="b" t="t" l="l"/>
            <a:pathLst>
              <a:path h="971689" w="984216">
                <a:moveTo>
                  <a:pt x="0" y="0"/>
                </a:moveTo>
                <a:lnTo>
                  <a:pt x="984216" y="0"/>
                </a:lnTo>
                <a:lnTo>
                  <a:pt x="984216" y="971690"/>
                </a:lnTo>
                <a:lnTo>
                  <a:pt x="0" y="97169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FF1ED"/>
        </a:solidFill>
      </p:bgPr>
    </p:bg>
    <p:spTree>
      <p:nvGrpSpPr>
        <p:cNvPr id="1" name=""/>
        <p:cNvGrpSpPr/>
        <p:nvPr/>
      </p:nvGrpSpPr>
      <p:grpSpPr>
        <a:xfrm>
          <a:off x="0" y="0"/>
          <a:ext cx="0" cy="0"/>
          <a:chOff x="0" y="0"/>
          <a:chExt cx="0" cy="0"/>
        </a:xfrm>
      </p:grpSpPr>
      <p:sp>
        <p:nvSpPr>
          <p:cNvPr name="AutoShape 2" id="2"/>
          <p:cNvSpPr/>
          <p:nvPr/>
        </p:nvSpPr>
        <p:spPr>
          <a:xfrm flipV="true">
            <a:off x="6883147" y="1102351"/>
            <a:ext cx="2095076" cy="1209593"/>
          </a:xfrm>
          <a:prstGeom prst="line">
            <a:avLst/>
          </a:prstGeom>
          <a:ln cap="flat" w="38100">
            <a:solidFill>
              <a:srgbClr val="347571"/>
            </a:solidFill>
            <a:prstDash val="solid"/>
            <a:headEnd type="none" len="sm" w="sm"/>
            <a:tailEnd type="none" len="sm" w="sm"/>
          </a:ln>
        </p:spPr>
      </p:sp>
      <p:sp>
        <p:nvSpPr>
          <p:cNvPr name="AutoShape 3" id="3"/>
          <p:cNvSpPr/>
          <p:nvPr/>
        </p:nvSpPr>
        <p:spPr>
          <a:xfrm>
            <a:off x="8924529" y="1159894"/>
            <a:ext cx="2095076" cy="1209593"/>
          </a:xfrm>
          <a:prstGeom prst="line">
            <a:avLst/>
          </a:prstGeom>
          <a:ln cap="flat" w="38100">
            <a:solidFill>
              <a:srgbClr val="347571"/>
            </a:solidFill>
            <a:prstDash val="solid"/>
            <a:headEnd type="none" len="sm" w="sm"/>
            <a:tailEnd type="none" len="sm" w="sm"/>
          </a:ln>
        </p:spPr>
      </p:sp>
      <p:sp>
        <p:nvSpPr>
          <p:cNvPr name="Freeform 4" id="4"/>
          <p:cNvSpPr/>
          <p:nvPr/>
        </p:nvSpPr>
        <p:spPr>
          <a:xfrm flipH="false" flipV="false" rot="0">
            <a:off x="2498789" y="2055111"/>
            <a:ext cx="13691597" cy="6176777"/>
          </a:xfrm>
          <a:custGeom>
            <a:avLst/>
            <a:gdLst/>
            <a:ahLst/>
            <a:cxnLst/>
            <a:rect r="r" b="b" t="t" l="l"/>
            <a:pathLst>
              <a:path h="6176777" w="13691597">
                <a:moveTo>
                  <a:pt x="0" y="0"/>
                </a:moveTo>
                <a:lnTo>
                  <a:pt x="13691597" y="0"/>
                </a:lnTo>
                <a:lnTo>
                  <a:pt x="13691597" y="6176778"/>
                </a:lnTo>
                <a:lnTo>
                  <a:pt x="0" y="61767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700817" y="3240116"/>
            <a:ext cx="10886365" cy="4371361"/>
          </a:xfrm>
          <a:prstGeom prst="rect">
            <a:avLst/>
          </a:prstGeom>
        </p:spPr>
        <p:txBody>
          <a:bodyPr anchor="t" rtlCol="false" tIns="0" lIns="0" bIns="0" rIns="0">
            <a:spAutoFit/>
          </a:bodyPr>
          <a:lstStyle/>
          <a:p>
            <a:pPr algn="ctr">
              <a:lnSpc>
                <a:spcPts val="32108"/>
              </a:lnSpc>
              <a:spcBef>
                <a:spcPct val="0"/>
              </a:spcBef>
            </a:pPr>
            <a:r>
              <a:rPr lang="en-US" sz="22934">
                <a:solidFill>
                  <a:srgbClr val="183937"/>
                </a:solidFill>
                <a:latin typeface="Adolescence"/>
                <a:ea typeface="Adolescence"/>
                <a:cs typeface="Adolescence"/>
                <a:sym typeface="Adolescence"/>
              </a:rPr>
              <a:t>GRACIAS</a:t>
            </a:r>
          </a:p>
        </p:txBody>
      </p:sp>
      <p:sp>
        <p:nvSpPr>
          <p:cNvPr name="TextBox 6" id="6"/>
          <p:cNvSpPr txBox="true"/>
          <p:nvPr/>
        </p:nvSpPr>
        <p:spPr>
          <a:xfrm rot="0">
            <a:off x="5284745" y="8698614"/>
            <a:ext cx="6802526" cy="493885"/>
          </a:xfrm>
          <a:prstGeom prst="rect">
            <a:avLst/>
          </a:prstGeom>
        </p:spPr>
        <p:txBody>
          <a:bodyPr anchor="t" rtlCol="false" tIns="0" lIns="0" bIns="0" rIns="0">
            <a:spAutoFit/>
          </a:bodyPr>
          <a:lstStyle/>
          <a:p>
            <a:pPr algn="ctr">
              <a:lnSpc>
                <a:spcPts val="3601"/>
              </a:lnSpc>
              <a:spcBef>
                <a:spcPct val="0"/>
              </a:spcBef>
            </a:pPr>
            <a:r>
              <a:rPr lang="en-US" sz="2572">
                <a:solidFill>
                  <a:srgbClr val="183937"/>
                </a:solidFill>
                <a:latin typeface="Adolescence"/>
                <a:ea typeface="Adolescence"/>
                <a:cs typeface="Adolescence"/>
                <a:sym typeface="Adolescence"/>
              </a:rPr>
              <a:t>www.unsitiogenial.es</a:t>
            </a:r>
          </a:p>
        </p:txBody>
      </p:sp>
      <p:sp>
        <p:nvSpPr>
          <p:cNvPr name="Freeform 7" id="7"/>
          <p:cNvSpPr/>
          <p:nvPr/>
        </p:nvSpPr>
        <p:spPr>
          <a:xfrm flipH="false" flipV="false" rot="0">
            <a:off x="12487620" y="5380048"/>
            <a:ext cx="5097162" cy="4114800"/>
          </a:xfrm>
          <a:custGeom>
            <a:avLst/>
            <a:gdLst/>
            <a:ahLst/>
            <a:cxnLst/>
            <a:rect r="r" b="b" t="t" l="l"/>
            <a:pathLst>
              <a:path h="4114800" w="5097162">
                <a:moveTo>
                  <a:pt x="0" y="0"/>
                </a:moveTo>
                <a:lnTo>
                  <a:pt x="5097162" y="0"/>
                </a:lnTo>
                <a:lnTo>
                  <a:pt x="509716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163130">
            <a:off x="652215" y="933037"/>
            <a:ext cx="4213326" cy="2757813"/>
          </a:xfrm>
          <a:custGeom>
            <a:avLst/>
            <a:gdLst/>
            <a:ahLst/>
            <a:cxnLst/>
            <a:rect r="r" b="b" t="t" l="l"/>
            <a:pathLst>
              <a:path h="2757813" w="4213326">
                <a:moveTo>
                  <a:pt x="0" y="0"/>
                </a:moveTo>
                <a:lnTo>
                  <a:pt x="4213326" y="0"/>
                </a:lnTo>
                <a:lnTo>
                  <a:pt x="4213326" y="2757813"/>
                </a:lnTo>
                <a:lnTo>
                  <a:pt x="0" y="27578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3998465" y="928249"/>
            <a:ext cx="3882407" cy="3197692"/>
          </a:xfrm>
          <a:custGeom>
            <a:avLst/>
            <a:gdLst/>
            <a:ahLst/>
            <a:cxnLst/>
            <a:rect r="r" b="b" t="t" l="l"/>
            <a:pathLst>
              <a:path h="3197692" w="3882407">
                <a:moveTo>
                  <a:pt x="0" y="0"/>
                </a:moveTo>
                <a:lnTo>
                  <a:pt x="3882407" y="0"/>
                </a:lnTo>
                <a:lnTo>
                  <a:pt x="3882407" y="3197692"/>
                </a:lnTo>
                <a:lnTo>
                  <a:pt x="0" y="319769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543471" y="4803081"/>
            <a:ext cx="4430813" cy="4538077"/>
          </a:xfrm>
          <a:custGeom>
            <a:avLst/>
            <a:gdLst/>
            <a:ahLst/>
            <a:cxnLst/>
            <a:rect r="r" b="b" t="t" l="l"/>
            <a:pathLst>
              <a:path h="4538077" w="4430813">
                <a:moveTo>
                  <a:pt x="0" y="0"/>
                </a:moveTo>
                <a:lnTo>
                  <a:pt x="4430814" y="0"/>
                </a:lnTo>
                <a:lnTo>
                  <a:pt x="4430814" y="4538077"/>
                </a:lnTo>
                <a:lnTo>
                  <a:pt x="0" y="453807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1" id="11"/>
          <p:cNvGrpSpPr/>
          <p:nvPr/>
        </p:nvGrpSpPr>
        <p:grpSpPr>
          <a:xfrm rot="0">
            <a:off x="8686008" y="1028700"/>
            <a:ext cx="457992" cy="45799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8E28A"/>
            </a:solidFill>
            <a:ln w="9525" cap="sq">
              <a:solidFill>
                <a:srgbClr val="347571"/>
              </a:solidFill>
              <a:prstDash val="solid"/>
              <a:miter/>
            </a:ln>
          </p:spPr>
        </p:sp>
        <p:sp>
          <p:nvSpPr>
            <p:cNvPr name="TextBox 13" id="13"/>
            <p:cNvSpPr txBox="true"/>
            <p:nvPr/>
          </p:nvSpPr>
          <p:spPr>
            <a:xfrm>
              <a:off x="76200" y="-19050"/>
              <a:ext cx="660400" cy="755650"/>
            </a:xfrm>
            <a:prstGeom prst="rect">
              <a:avLst/>
            </a:prstGeom>
          </p:spPr>
          <p:txBody>
            <a:bodyPr anchor="ctr" rtlCol="false" tIns="50800" lIns="50800" bIns="50800" rIns="50800"/>
            <a:lstStyle/>
            <a:p>
              <a:pPr algn="ctr">
                <a:lnSpc>
                  <a:spcPts val="2800"/>
                </a:lnSpc>
              </a:pPr>
            </a:p>
          </p:txBody>
        </p:sp>
      </p:grpSp>
      <p:sp>
        <p:nvSpPr>
          <p:cNvPr name="TextBox 14" id="14"/>
          <p:cNvSpPr txBox="true"/>
          <p:nvPr/>
        </p:nvSpPr>
        <p:spPr>
          <a:xfrm rot="0">
            <a:off x="4255700" y="2719946"/>
            <a:ext cx="9337657" cy="2185595"/>
          </a:xfrm>
          <a:prstGeom prst="rect">
            <a:avLst/>
          </a:prstGeom>
        </p:spPr>
        <p:txBody>
          <a:bodyPr anchor="t" rtlCol="false" tIns="0" lIns="0" bIns="0" rIns="0">
            <a:spAutoFit/>
          </a:bodyPr>
          <a:lstStyle/>
          <a:p>
            <a:pPr algn="ctr">
              <a:lnSpc>
                <a:spcPts val="16087"/>
              </a:lnSpc>
              <a:spcBef>
                <a:spcPct val="0"/>
              </a:spcBef>
            </a:pPr>
            <a:r>
              <a:rPr lang="en-US" sz="11490">
                <a:solidFill>
                  <a:srgbClr val="183937"/>
                </a:solidFill>
                <a:latin typeface="Adolescence"/>
                <a:ea typeface="Adolescence"/>
                <a:cs typeface="Adolescence"/>
                <a:sym typeface="Adolescence"/>
              </a:rPr>
              <a:t>Muchas</a:t>
            </a:r>
          </a:p>
        </p:txBody>
      </p:sp>
      <p:sp>
        <p:nvSpPr>
          <p:cNvPr name="Freeform 15" id="15"/>
          <p:cNvSpPr/>
          <p:nvPr/>
        </p:nvSpPr>
        <p:spPr>
          <a:xfrm flipH="false" flipV="false" rot="0">
            <a:off x="12696005" y="928249"/>
            <a:ext cx="721889" cy="916949"/>
          </a:xfrm>
          <a:custGeom>
            <a:avLst/>
            <a:gdLst/>
            <a:ahLst/>
            <a:cxnLst/>
            <a:rect r="r" b="b" t="t" l="l"/>
            <a:pathLst>
              <a:path h="916949" w="721889">
                <a:moveTo>
                  <a:pt x="0" y="0"/>
                </a:moveTo>
                <a:lnTo>
                  <a:pt x="721889" y="0"/>
                </a:lnTo>
                <a:lnTo>
                  <a:pt x="721889" y="916949"/>
                </a:lnTo>
                <a:lnTo>
                  <a:pt x="0" y="91694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6" id="16"/>
          <p:cNvSpPr/>
          <p:nvPr/>
        </p:nvSpPr>
        <p:spPr>
          <a:xfrm flipH="false" flipV="false" rot="0">
            <a:off x="667756" y="5286516"/>
            <a:ext cx="721889" cy="916949"/>
          </a:xfrm>
          <a:custGeom>
            <a:avLst/>
            <a:gdLst/>
            <a:ahLst/>
            <a:cxnLst/>
            <a:rect r="r" b="b" t="t" l="l"/>
            <a:pathLst>
              <a:path h="916949" w="721889">
                <a:moveTo>
                  <a:pt x="0" y="0"/>
                </a:moveTo>
                <a:lnTo>
                  <a:pt x="721888" y="0"/>
                </a:lnTo>
                <a:lnTo>
                  <a:pt x="721888" y="916949"/>
                </a:lnTo>
                <a:lnTo>
                  <a:pt x="0" y="91694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FF1ED"/>
        </a:solidFill>
      </p:bgPr>
    </p:bg>
    <p:spTree>
      <p:nvGrpSpPr>
        <p:cNvPr id="1" name=""/>
        <p:cNvGrpSpPr/>
        <p:nvPr/>
      </p:nvGrpSpPr>
      <p:grpSpPr>
        <a:xfrm>
          <a:off x="0" y="0"/>
          <a:ext cx="0" cy="0"/>
          <a:chOff x="0" y="0"/>
          <a:chExt cx="0" cy="0"/>
        </a:xfrm>
      </p:grpSpPr>
      <p:grpSp>
        <p:nvGrpSpPr>
          <p:cNvPr name="Group 2" id="2"/>
          <p:cNvGrpSpPr/>
          <p:nvPr/>
        </p:nvGrpSpPr>
        <p:grpSpPr>
          <a:xfrm rot="0">
            <a:off x="1267976" y="825395"/>
            <a:ext cx="15752047" cy="8636210"/>
            <a:chOff x="0" y="0"/>
            <a:chExt cx="4148687" cy="2274557"/>
          </a:xfrm>
        </p:grpSpPr>
        <p:sp>
          <p:nvSpPr>
            <p:cNvPr name="Freeform 3" id="3"/>
            <p:cNvSpPr/>
            <p:nvPr/>
          </p:nvSpPr>
          <p:spPr>
            <a:xfrm flipH="false" flipV="false" rot="0">
              <a:off x="0" y="0"/>
              <a:ext cx="4148687" cy="2274557"/>
            </a:xfrm>
            <a:custGeom>
              <a:avLst/>
              <a:gdLst/>
              <a:ahLst/>
              <a:cxnLst/>
              <a:rect r="r" b="b" t="t" l="l"/>
              <a:pathLst>
                <a:path h="2274557" w="4148687">
                  <a:moveTo>
                    <a:pt x="39810" y="0"/>
                  </a:moveTo>
                  <a:lnTo>
                    <a:pt x="4108877" y="0"/>
                  </a:lnTo>
                  <a:cubicBezTo>
                    <a:pt x="4119435" y="0"/>
                    <a:pt x="4129562" y="4194"/>
                    <a:pt x="4137027" y="11660"/>
                  </a:cubicBezTo>
                  <a:cubicBezTo>
                    <a:pt x="4144493" y="19126"/>
                    <a:pt x="4148687" y="29252"/>
                    <a:pt x="4148687" y="39810"/>
                  </a:cubicBezTo>
                  <a:lnTo>
                    <a:pt x="4148687" y="2234747"/>
                  </a:lnTo>
                  <a:cubicBezTo>
                    <a:pt x="4148687" y="2245305"/>
                    <a:pt x="4144493" y="2255431"/>
                    <a:pt x="4137027" y="2262897"/>
                  </a:cubicBezTo>
                  <a:cubicBezTo>
                    <a:pt x="4129562" y="2270363"/>
                    <a:pt x="4119435" y="2274557"/>
                    <a:pt x="4108877" y="2274557"/>
                  </a:cubicBezTo>
                  <a:lnTo>
                    <a:pt x="39810" y="2274557"/>
                  </a:lnTo>
                  <a:cubicBezTo>
                    <a:pt x="29252" y="2274557"/>
                    <a:pt x="19126" y="2270363"/>
                    <a:pt x="11660" y="2262897"/>
                  </a:cubicBezTo>
                  <a:cubicBezTo>
                    <a:pt x="4194" y="2255431"/>
                    <a:pt x="0" y="2245305"/>
                    <a:pt x="0" y="2234747"/>
                  </a:cubicBezTo>
                  <a:lnTo>
                    <a:pt x="0" y="39810"/>
                  </a:lnTo>
                  <a:cubicBezTo>
                    <a:pt x="0" y="29252"/>
                    <a:pt x="4194" y="19126"/>
                    <a:pt x="11660" y="11660"/>
                  </a:cubicBezTo>
                  <a:cubicBezTo>
                    <a:pt x="19126" y="4194"/>
                    <a:pt x="29252" y="0"/>
                    <a:pt x="39810" y="0"/>
                  </a:cubicBezTo>
                  <a:close/>
                </a:path>
              </a:pathLst>
            </a:custGeom>
            <a:solidFill>
              <a:srgbClr val="FAFAFA"/>
            </a:solidFill>
            <a:ln w="200025" cap="rnd">
              <a:solidFill>
                <a:srgbClr val="B8E28A"/>
              </a:solidFill>
              <a:prstDash val="solid"/>
              <a:round/>
            </a:ln>
          </p:spPr>
        </p:sp>
        <p:sp>
          <p:nvSpPr>
            <p:cNvPr name="TextBox 4" id="4"/>
            <p:cNvSpPr txBox="true"/>
            <p:nvPr/>
          </p:nvSpPr>
          <p:spPr>
            <a:xfrm>
              <a:off x="0" y="-95250"/>
              <a:ext cx="4148687" cy="2369807"/>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2919525" y="1253119"/>
            <a:ext cx="7331018" cy="2824794"/>
          </a:xfrm>
          <a:prstGeom prst="rect">
            <a:avLst/>
          </a:prstGeom>
        </p:spPr>
        <p:txBody>
          <a:bodyPr anchor="t" rtlCol="false" tIns="0" lIns="0" bIns="0" rIns="0">
            <a:spAutoFit/>
          </a:bodyPr>
          <a:lstStyle/>
          <a:p>
            <a:pPr algn="l">
              <a:lnSpc>
                <a:spcPts val="20752"/>
              </a:lnSpc>
              <a:spcBef>
                <a:spcPct val="0"/>
              </a:spcBef>
            </a:pPr>
            <a:r>
              <a:rPr lang="en-US" sz="14823">
                <a:solidFill>
                  <a:srgbClr val="183937"/>
                </a:solidFill>
                <a:latin typeface="Adolescence"/>
                <a:ea typeface="Adolescence"/>
                <a:cs typeface="Adolescence"/>
                <a:sym typeface="Adolescence"/>
              </a:rPr>
              <a:t>ÍNDICE</a:t>
            </a:r>
          </a:p>
        </p:txBody>
      </p:sp>
      <p:sp>
        <p:nvSpPr>
          <p:cNvPr name="Freeform 6" id="6"/>
          <p:cNvSpPr/>
          <p:nvPr/>
        </p:nvSpPr>
        <p:spPr>
          <a:xfrm flipH="false" flipV="false" rot="0">
            <a:off x="9144000" y="1703506"/>
            <a:ext cx="6828699" cy="6929492"/>
          </a:xfrm>
          <a:custGeom>
            <a:avLst/>
            <a:gdLst/>
            <a:ahLst/>
            <a:cxnLst/>
            <a:rect r="r" b="b" t="t" l="l"/>
            <a:pathLst>
              <a:path h="6929492" w="6828699">
                <a:moveTo>
                  <a:pt x="0" y="0"/>
                </a:moveTo>
                <a:lnTo>
                  <a:pt x="6828699" y="0"/>
                </a:lnTo>
                <a:lnTo>
                  <a:pt x="6828699" y="6929492"/>
                </a:lnTo>
                <a:lnTo>
                  <a:pt x="0" y="69294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2919525" y="4605703"/>
            <a:ext cx="5946846" cy="3725701"/>
          </a:xfrm>
          <a:prstGeom prst="rect">
            <a:avLst/>
          </a:prstGeom>
        </p:spPr>
        <p:txBody>
          <a:bodyPr anchor="t" rtlCol="false" tIns="0" lIns="0" bIns="0" rIns="0">
            <a:spAutoFit/>
          </a:bodyPr>
          <a:lstStyle/>
          <a:p>
            <a:pPr algn="l">
              <a:lnSpc>
                <a:spcPts val="4221"/>
              </a:lnSpc>
            </a:pPr>
            <a:r>
              <a:rPr lang="en-US" sz="2777">
                <a:solidFill>
                  <a:srgbClr val="183937"/>
                </a:solidFill>
                <a:latin typeface="Questrial"/>
                <a:ea typeface="Questrial"/>
                <a:cs typeface="Questrial"/>
                <a:sym typeface="Questrial"/>
              </a:rPr>
              <a:t>01. Introducción</a:t>
            </a:r>
          </a:p>
          <a:p>
            <a:pPr algn="l">
              <a:lnSpc>
                <a:spcPts val="4221"/>
              </a:lnSpc>
            </a:pPr>
            <a:r>
              <a:rPr lang="en-US" sz="2777">
                <a:solidFill>
                  <a:srgbClr val="183937"/>
                </a:solidFill>
                <a:latin typeface="Questrial"/>
                <a:ea typeface="Questrial"/>
                <a:cs typeface="Questrial"/>
                <a:sym typeface="Questrial"/>
              </a:rPr>
              <a:t>02. Conceptos Básicos</a:t>
            </a:r>
          </a:p>
          <a:p>
            <a:pPr algn="l">
              <a:lnSpc>
                <a:spcPts val="4221"/>
              </a:lnSpc>
            </a:pPr>
            <a:r>
              <a:rPr lang="en-US" sz="2777">
                <a:solidFill>
                  <a:srgbClr val="183937"/>
                </a:solidFill>
                <a:latin typeface="Questrial"/>
                <a:ea typeface="Questrial"/>
                <a:cs typeface="Questrial"/>
                <a:sym typeface="Questrial"/>
              </a:rPr>
              <a:t>03. Principales Economistas</a:t>
            </a:r>
          </a:p>
          <a:p>
            <a:pPr algn="l">
              <a:lnSpc>
                <a:spcPts val="4221"/>
              </a:lnSpc>
            </a:pPr>
            <a:r>
              <a:rPr lang="en-US" sz="2777">
                <a:solidFill>
                  <a:srgbClr val="183937"/>
                </a:solidFill>
                <a:latin typeface="Questrial"/>
                <a:ea typeface="Questrial"/>
                <a:cs typeface="Questrial"/>
                <a:sym typeface="Questrial"/>
              </a:rPr>
              <a:t>04. Análisis Financiero</a:t>
            </a:r>
          </a:p>
          <a:p>
            <a:pPr algn="l">
              <a:lnSpc>
                <a:spcPts val="4221"/>
              </a:lnSpc>
            </a:pPr>
            <a:r>
              <a:rPr lang="en-US" sz="2777">
                <a:solidFill>
                  <a:srgbClr val="183937"/>
                </a:solidFill>
                <a:latin typeface="Questrial"/>
                <a:ea typeface="Questrial"/>
                <a:cs typeface="Questrial"/>
                <a:sym typeface="Questrial"/>
              </a:rPr>
              <a:t>05. Educación Financiera</a:t>
            </a:r>
          </a:p>
          <a:p>
            <a:pPr algn="l">
              <a:lnSpc>
                <a:spcPts val="4221"/>
              </a:lnSpc>
            </a:pPr>
            <a:r>
              <a:rPr lang="en-US" sz="2777">
                <a:solidFill>
                  <a:srgbClr val="183937"/>
                </a:solidFill>
                <a:latin typeface="Questrial"/>
                <a:ea typeface="Questrial"/>
                <a:cs typeface="Questrial"/>
                <a:sym typeface="Questrial"/>
              </a:rPr>
              <a:t>06. Finanzas y Negocios</a:t>
            </a:r>
          </a:p>
          <a:p>
            <a:pPr algn="l">
              <a:lnSpc>
                <a:spcPts val="4221"/>
              </a:lnSpc>
            </a:pPr>
            <a:r>
              <a:rPr lang="en-US" sz="2777">
                <a:solidFill>
                  <a:srgbClr val="183937"/>
                </a:solidFill>
                <a:latin typeface="Questrial"/>
                <a:ea typeface="Questrial"/>
                <a:cs typeface="Questrial"/>
                <a:sym typeface="Questrial"/>
              </a:rPr>
              <a:t>07. Conclusiones</a:t>
            </a:r>
          </a:p>
        </p:txBody>
      </p:sp>
      <p:sp>
        <p:nvSpPr>
          <p:cNvPr name="Freeform 8" id="8"/>
          <p:cNvSpPr/>
          <p:nvPr/>
        </p:nvSpPr>
        <p:spPr>
          <a:xfrm flipH="false" flipV="false" rot="0">
            <a:off x="14571626" y="2263936"/>
            <a:ext cx="721889" cy="916949"/>
          </a:xfrm>
          <a:custGeom>
            <a:avLst/>
            <a:gdLst/>
            <a:ahLst/>
            <a:cxnLst/>
            <a:rect r="r" b="b" t="t" l="l"/>
            <a:pathLst>
              <a:path h="916949" w="721889">
                <a:moveTo>
                  <a:pt x="0" y="0"/>
                </a:moveTo>
                <a:lnTo>
                  <a:pt x="721888" y="0"/>
                </a:lnTo>
                <a:lnTo>
                  <a:pt x="721888" y="916949"/>
                </a:lnTo>
                <a:lnTo>
                  <a:pt x="0" y="9169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10739957">
            <a:off x="2925705" y="3704786"/>
            <a:ext cx="4413320" cy="746252"/>
          </a:xfrm>
          <a:custGeom>
            <a:avLst/>
            <a:gdLst/>
            <a:ahLst/>
            <a:cxnLst/>
            <a:rect r="r" b="b" t="t" l="l"/>
            <a:pathLst>
              <a:path h="746252" w="4413320">
                <a:moveTo>
                  <a:pt x="0" y="0"/>
                </a:moveTo>
                <a:lnTo>
                  <a:pt x="4413320" y="0"/>
                </a:lnTo>
                <a:lnTo>
                  <a:pt x="4413320" y="746252"/>
                </a:lnTo>
                <a:lnTo>
                  <a:pt x="0" y="7462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FF1ED"/>
        </a:solidFill>
      </p:bgPr>
    </p:bg>
    <p:spTree>
      <p:nvGrpSpPr>
        <p:cNvPr id="1" name=""/>
        <p:cNvGrpSpPr/>
        <p:nvPr/>
      </p:nvGrpSpPr>
      <p:grpSpPr>
        <a:xfrm>
          <a:off x="0" y="0"/>
          <a:ext cx="0" cy="0"/>
          <a:chOff x="0" y="0"/>
          <a:chExt cx="0" cy="0"/>
        </a:xfrm>
      </p:grpSpPr>
      <p:sp>
        <p:nvSpPr>
          <p:cNvPr name="Freeform 2" id="2"/>
          <p:cNvSpPr/>
          <p:nvPr/>
        </p:nvSpPr>
        <p:spPr>
          <a:xfrm flipH="false" flipV="false" rot="0">
            <a:off x="1134197" y="1529987"/>
            <a:ext cx="16019606" cy="7227027"/>
          </a:xfrm>
          <a:custGeom>
            <a:avLst/>
            <a:gdLst/>
            <a:ahLst/>
            <a:cxnLst/>
            <a:rect r="r" b="b" t="t" l="l"/>
            <a:pathLst>
              <a:path h="7227027" w="16019606">
                <a:moveTo>
                  <a:pt x="0" y="0"/>
                </a:moveTo>
                <a:lnTo>
                  <a:pt x="16019606" y="0"/>
                </a:lnTo>
                <a:lnTo>
                  <a:pt x="16019606" y="7227026"/>
                </a:lnTo>
                <a:lnTo>
                  <a:pt x="0" y="72270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482050" y="6684400"/>
            <a:ext cx="4310173" cy="2899571"/>
          </a:xfrm>
          <a:custGeom>
            <a:avLst/>
            <a:gdLst/>
            <a:ahLst/>
            <a:cxnLst/>
            <a:rect r="r" b="b" t="t" l="l"/>
            <a:pathLst>
              <a:path h="2899571" w="4310173">
                <a:moveTo>
                  <a:pt x="0" y="0"/>
                </a:moveTo>
                <a:lnTo>
                  <a:pt x="4310174" y="0"/>
                </a:lnTo>
                <a:lnTo>
                  <a:pt x="4310174" y="2899571"/>
                </a:lnTo>
                <a:lnTo>
                  <a:pt x="0" y="28995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954795" y="8612281"/>
            <a:ext cx="984216" cy="971689"/>
          </a:xfrm>
          <a:custGeom>
            <a:avLst/>
            <a:gdLst/>
            <a:ahLst/>
            <a:cxnLst/>
            <a:rect r="r" b="b" t="t" l="l"/>
            <a:pathLst>
              <a:path h="971689" w="984216">
                <a:moveTo>
                  <a:pt x="0" y="0"/>
                </a:moveTo>
                <a:lnTo>
                  <a:pt x="984216" y="0"/>
                </a:lnTo>
                <a:lnTo>
                  <a:pt x="984216" y="971690"/>
                </a:lnTo>
                <a:lnTo>
                  <a:pt x="0" y="9716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930133" y="6198555"/>
            <a:ext cx="984216" cy="971689"/>
          </a:xfrm>
          <a:custGeom>
            <a:avLst/>
            <a:gdLst/>
            <a:ahLst/>
            <a:cxnLst/>
            <a:rect r="r" b="b" t="t" l="l"/>
            <a:pathLst>
              <a:path h="971689" w="984216">
                <a:moveTo>
                  <a:pt x="0" y="0"/>
                </a:moveTo>
                <a:lnTo>
                  <a:pt x="984216" y="0"/>
                </a:lnTo>
                <a:lnTo>
                  <a:pt x="984216" y="971690"/>
                </a:lnTo>
                <a:lnTo>
                  <a:pt x="0" y="9716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0800000">
            <a:off x="8096441" y="4559571"/>
            <a:ext cx="2095119" cy="426642"/>
          </a:xfrm>
          <a:custGeom>
            <a:avLst/>
            <a:gdLst/>
            <a:ahLst/>
            <a:cxnLst/>
            <a:rect r="r" b="b" t="t" l="l"/>
            <a:pathLst>
              <a:path h="426642" w="2095119">
                <a:moveTo>
                  <a:pt x="0" y="0"/>
                </a:moveTo>
                <a:lnTo>
                  <a:pt x="2095118" y="0"/>
                </a:lnTo>
                <a:lnTo>
                  <a:pt x="2095118" y="426643"/>
                </a:lnTo>
                <a:lnTo>
                  <a:pt x="0" y="42664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705248" y="719569"/>
            <a:ext cx="3691051" cy="4721111"/>
          </a:xfrm>
          <a:custGeom>
            <a:avLst/>
            <a:gdLst/>
            <a:ahLst/>
            <a:cxnLst/>
            <a:rect r="r" b="b" t="t" l="l"/>
            <a:pathLst>
              <a:path h="4721111" w="3691051">
                <a:moveTo>
                  <a:pt x="0" y="0"/>
                </a:moveTo>
                <a:lnTo>
                  <a:pt x="3691051" y="0"/>
                </a:lnTo>
                <a:lnTo>
                  <a:pt x="3691051" y="4721111"/>
                </a:lnTo>
                <a:lnTo>
                  <a:pt x="0" y="472111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3752675" y="836582"/>
            <a:ext cx="3678891" cy="2167201"/>
          </a:xfrm>
          <a:custGeom>
            <a:avLst/>
            <a:gdLst/>
            <a:ahLst/>
            <a:cxnLst/>
            <a:rect r="r" b="b" t="t" l="l"/>
            <a:pathLst>
              <a:path h="2167201" w="3678891">
                <a:moveTo>
                  <a:pt x="0" y="0"/>
                </a:moveTo>
                <a:lnTo>
                  <a:pt x="3678891" y="0"/>
                </a:lnTo>
                <a:lnTo>
                  <a:pt x="3678891" y="2167202"/>
                </a:lnTo>
                <a:lnTo>
                  <a:pt x="0" y="216720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9" id="9"/>
          <p:cNvSpPr txBox="true"/>
          <p:nvPr/>
        </p:nvSpPr>
        <p:spPr>
          <a:xfrm rot="0">
            <a:off x="2877412" y="2193209"/>
            <a:ext cx="12533176" cy="2427839"/>
          </a:xfrm>
          <a:prstGeom prst="rect">
            <a:avLst/>
          </a:prstGeom>
        </p:spPr>
        <p:txBody>
          <a:bodyPr anchor="t" rtlCol="false" tIns="0" lIns="0" bIns="0" rIns="0">
            <a:spAutoFit/>
          </a:bodyPr>
          <a:lstStyle/>
          <a:p>
            <a:pPr algn="ctr">
              <a:lnSpc>
                <a:spcPts val="17810"/>
              </a:lnSpc>
              <a:spcBef>
                <a:spcPct val="0"/>
              </a:spcBef>
            </a:pPr>
            <a:r>
              <a:rPr lang="en-US" sz="12721">
                <a:solidFill>
                  <a:srgbClr val="183937"/>
                </a:solidFill>
                <a:latin typeface="Adolescence"/>
                <a:ea typeface="Adolescence"/>
                <a:cs typeface="Adolescence"/>
                <a:sym typeface="Adolescence"/>
              </a:rPr>
              <a:t>INTRODUCCIÓN</a:t>
            </a:r>
          </a:p>
        </p:txBody>
      </p:sp>
      <p:sp>
        <p:nvSpPr>
          <p:cNvPr name="TextBox 10" id="10"/>
          <p:cNvSpPr txBox="true"/>
          <p:nvPr/>
        </p:nvSpPr>
        <p:spPr>
          <a:xfrm rot="0">
            <a:off x="5254258" y="5240999"/>
            <a:ext cx="7779483" cy="2239510"/>
          </a:xfrm>
          <a:prstGeom prst="rect">
            <a:avLst/>
          </a:prstGeom>
        </p:spPr>
        <p:txBody>
          <a:bodyPr anchor="t" rtlCol="false" tIns="0" lIns="0" bIns="0" rIns="0">
            <a:spAutoFit/>
          </a:bodyPr>
          <a:lstStyle/>
          <a:p>
            <a:pPr algn="ctr" marL="0" indent="0" lvl="0">
              <a:lnSpc>
                <a:spcPts val="3574"/>
              </a:lnSpc>
              <a:spcBef>
                <a:spcPct val="0"/>
              </a:spcBef>
            </a:pPr>
            <a:r>
              <a:rPr lang="en-US" sz="2553">
                <a:solidFill>
                  <a:srgbClr val="183937"/>
                </a:solidFill>
                <a:latin typeface="Questrial"/>
                <a:ea typeface="Questrial"/>
                <a:cs typeface="Questrial"/>
                <a:sym typeface="Questrial"/>
              </a:rPr>
              <a:t>Lorem ipsum dolor sit amet, consectetur adipiscing elit, sed do eiusmod tempor incididunt ut labore et dolore magna aliqua. Ut enim ad minim veniam, quis nostrud exercitation ullamco laboris nisi ut aliquip ex ea commodo consequat.</a:t>
            </a:r>
          </a:p>
        </p:txBody>
      </p:sp>
      <p:sp>
        <p:nvSpPr>
          <p:cNvPr name="Freeform 11" id="11"/>
          <p:cNvSpPr/>
          <p:nvPr/>
        </p:nvSpPr>
        <p:spPr>
          <a:xfrm flipH="true" flipV="false" rot="-3253247">
            <a:off x="14700089" y="3309242"/>
            <a:ext cx="1420998" cy="1304734"/>
          </a:xfrm>
          <a:custGeom>
            <a:avLst/>
            <a:gdLst/>
            <a:ahLst/>
            <a:cxnLst/>
            <a:rect r="r" b="b" t="t" l="l"/>
            <a:pathLst>
              <a:path h="1304734" w="1420998">
                <a:moveTo>
                  <a:pt x="1420998" y="0"/>
                </a:moveTo>
                <a:lnTo>
                  <a:pt x="0" y="0"/>
                </a:lnTo>
                <a:lnTo>
                  <a:pt x="0" y="1304735"/>
                </a:lnTo>
                <a:lnTo>
                  <a:pt x="1420998" y="1304735"/>
                </a:lnTo>
                <a:lnTo>
                  <a:pt x="1420998"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FF1ED"/>
        </a:solidFill>
      </p:bgPr>
    </p:bg>
    <p:spTree>
      <p:nvGrpSpPr>
        <p:cNvPr id="1" name=""/>
        <p:cNvGrpSpPr/>
        <p:nvPr/>
      </p:nvGrpSpPr>
      <p:grpSpPr>
        <a:xfrm>
          <a:off x="0" y="0"/>
          <a:ext cx="0" cy="0"/>
          <a:chOff x="0" y="0"/>
          <a:chExt cx="0" cy="0"/>
        </a:xfrm>
      </p:grpSpPr>
      <p:sp>
        <p:nvSpPr>
          <p:cNvPr name="Freeform 2" id="2"/>
          <p:cNvSpPr/>
          <p:nvPr/>
        </p:nvSpPr>
        <p:spPr>
          <a:xfrm flipH="false" flipV="false" rot="0">
            <a:off x="2310820" y="2903902"/>
            <a:ext cx="13797562" cy="6224582"/>
          </a:xfrm>
          <a:custGeom>
            <a:avLst/>
            <a:gdLst/>
            <a:ahLst/>
            <a:cxnLst/>
            <a:rect r="r" b="b" t="t" l="l"/>
            <a:pathLst>
              <a:path h="6224582" w="13797562">
                <a:moveTo>
                  <a:pt x="0" y="0"/>
                </a:moveTo>
                <a:lnTo>
                  <a:pt x="13797562" y="0"/>
                </a:lnTo>
                <a:lnTo>
                  <a:pt x="13797562" y="6224582"/>
                </a:lnTo>
                <a:lnTo>
                  <a:pt x="0" y="62245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37136" y="3514963"/>
            <a:ext cx="1667021" cy="166702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F6C8"/>
            </a:solidFill>
            <a:ln w="19050" cap="sq">
              <a:solidFill>
                <a:srgbClr val="347571"/>
              </a:solidFill>
              <a:prstDash val="solid"/>
              <a:miter/>
            </a:ln>
          </p:spPr>
        </p:sp>
        <p:sp>
          <p:nvSpPr>
            <p:cNvPr name="TextBox 5" id="5"/>
            <p:cNvSpPr txBox="true"/>
            <p:nvPr/>
          </p:nvSpPr>
          <p:spPr>
            <a:xfrm>
              <a:off x="76200" y="-28575"/>
              <a:ext cx="660400" cy="765175"/>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0">
            <a:off x="8324265" y="3525508"/>
            <a:ext cx="1667021" cy="166702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F6C8"/>
            </a:solidFill>
            <a:ln w="19050" cap="sq">
              <a:solidFill>
                <a:srgbClr val="347571"/>
              </a:solidFill>
              <a:prstDash val="solid"/>
              <a:miter/>
            </a:ln>
          </p:spPr>
        </p:sp>
        <p:sp>
          <p:nvSpPr>
            <p:cNvPr name="TextBox 8" id="8"/>
            <p:cNvSpPr txBox="true"/>
            <p:nvPr/>
          </p:nvSpPr>
          <p:spPr>
            <a:xfrm>
              <a:off x="76200" y="-28575"/>
              <a:ext cx="660400" cy="765175"/>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0">
            <a:off x="12680149" y="3514963"/>
            <a:ext cx="1697334" cy="169733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F6C8"/>
            </a:solidFill>
            <a:ln w="19050" cap="sq">
              <a:solidFill>
                <a:srgbClr val="347571"/>
              </a:solidFill>
              <a:prstDash val="solid"/>
              <a:miter/>
            </a:ln>
          </p:spPr>
        </p:sp>
        <p:sp>
          <p:nvSpPr>
            <p:cNvPr name="TextBox 11" id="11"/>
            <p:cNvSpPr txBox="true"/>
            <p:nvPr/>
          </p:nvSpPr>
          <p:spPr>
            <a:xfrm>
              <a:off x="76200" y="-28575"/>
              <a:ext cx="660400" cy="765175"/>
            </a:xfrm>
            <a:prstGeom prst="rect">
              <a:avLst/>
            </a:prstGeom>
          </p:spPr>
          <p:txBody>
            <a:bodyPr anchor="ctr" rtlCol="false" tIns="50800" lIns="50800" bIns="50800" rIns="50800"/>
            <a:lstStyle/>
            <a:p>
              <a:pPr algn="ctr">
                <a:lnSpc>
                  <a:spcPts val="3499"/>
                </a:lnSpc>
              </a:pPr>
            </a:p>
          </p:txBody>
        </p:sp>
      </p:grpSp>
      <p:sp>
        <p:nvSpPr>
          <p:cNvPr name="Freeform 12" id="12"/>
          <p:cNvSpPr/>
          <p:nvPr/>
        </p:nvSpPr>
        <p:spPr>
          <a:xfrm flipH="false" flipV="false" rot="0">
            <a:off x="4485117" y="3847445"/>
            <a:ext cx="971060" cy="1023148"/>
          </a:xfrm>
          <a:custGeom>
            <a:avLst/>
            <a:gdLst/>
            <a:ahLst/>
            <a:cxnLst/>
            <a:rect r="r" b="b" t="t" l="l"/>
            <a:pathLst>
              <a:path h="1023148" w="971060">
                <a:moveTo>
                  <a:pt x="0" y="0"/>
                </a:moveTo>
                <a:lnTo>
                  <a:pt x="971060" y="0"/>
                </a:lnTo>
                <a:lnTo>
                  <a:pt x="971060" y="1023147"/>
                </a:lnTo>
                <a:lnTo>
                  <a:pt x="0" y="10231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8641539" y="3809171"/>
            <a:ext cx="1032473" cy="1061421"/>
          </a:xfrm>
          <a:custGeom>
            <a:avLst/>
            <a:gdLst/>
            <a:ahLst/>
            <a:cxnLst/>
            <a:rect r="r" b="b" t="t" l="l"/>
            <a:pathLst>
              <a:path h="1061421" w="1032473">
                <a:moveTo>
                  <a:pt x="0" y="0"/>
                </a:moveTo>
                <a:lnTo>
                  <a:pt x="1032473" y="0"/>
                </a:lnTo>
                <a:lnTo>
                  <a:pt x="1032473" y="1061421"/>
                </a:lnTo>
                <a:lnTo>
                  <a:pt x="0" y="10614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2961893" y="3829516"/>
            <a:ext cx="1133845" cy="1041076"/>
          </a:xfrm>
          <a:custGeom>
            <a:avLst/>
            <a:gdLst/>
            <a:ahLst/>
            <a:cxnLst/>
            <a:rect r="r" b="b" t="t" l="l"/>
            <a:pathLst>
              <a:path h="1041076" w="1133845">
                <a:moveTo>
                  <a:pt x="0" y="0"/>
                </a:moveTo>
                <a:lnTo>
                  <a:pt x="1133846" y="0"/>
                </a:lnTo>
                <a:lnTo>
                  <a:pt x="1133846" y="1041076"/>
                </a:lnTo>
                <a:lnTo>
                  <a:pt x="0" y="10410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5" id="15"/>
          <p:cNvSpPr txBox="true"/>
          <p:nvPr/>
        </p:nvSpPr>
        <p:spPr>
          <a:xfrm rot="0">
            <a:off x="1028700" y="902822"/>
            <a:ext cx="16361802" cy="1811298"/>
          </a:xfrm>
          <a:prstGeom prst="rect">
            <a:avLst/>
          </a:prstGeom>
        </p:spPr>
        <p:txBody>
          <a:bodyPr anchor="t" rtlCol="false" tIns="0" lIns="0" bIns="0" rIns="0">
            <a:spAutoFit/>
          </a:bodyPr>
          <a:lstStyle/>
          <a:p>
            <a:pPr algn="ctr">
              <a:lnSpc>
                <a:spcPts val="13329"/>
              </a:lnSpc>
            </a:pPr>
            <a:r>
              <a:rPr lang="en-US" sz="9521">
                <a:solidFill>
                  <a:srgbClr val="183937"/>
                </a:solidFill>
                <a:latin typeface="Adolescence"/>
                <a:ea typeface="Adolescence"/>
                <a:cs typeface="Adolescence"/>
                <a:sym typeface="Adolescence"/>
              </a:rPr>
              <a:t>CONCEPTOS BÁSICOS</a:t>
            </a:r>
          </a:p>
        </p:txBody>
      </p:sp>
      <p:sp>
        <p:nvSpPr>
          <p:cNvPr name="Freeform 16" id="16"/>
          <p:cNvSpPr/>
          <p:nvPr/>
        </p:nvSpPr>
        <p:spPr>
          <a:xfrm flipH="false" flipV="false" rot="2446274">
            <a:off x="13691038" y="801053"/>
            <a:ext cx="1390738" cy="835690"/>
          </a:xfrm>
          <a:custGeom>
            <a:avLst/>
            <a:gdLst/>
            <a:ahLst/>
            <a:cxnLst/>
            <a:rect r="r" b="b" t="t" l="l"/>
            <a:pathLst>
              <a:path h="835690" w="1390738">
                <a:moveTo>
                  <a:pt x="0" y="0"/>
                </a:moveTo>
                <a:lnTo>
                  <a:pt x="1390738" y="0"/>
                </a:lnTo>
                <a:lnTo>
                  <a:pt x="1390738" y="835690"/>
                </a:lnTo>
                <a:lnTo>
                  <a:pt x="0" y="83569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true" flipV="false" rot="7954909">
            <a:off x="2708132" y="1144092"/>
            <a:ext cx="1420998" cy="1304734"/>
          </a:xfrm>
          <a:custGeom>
            <a:avLst/>
            <a:gdLst/>
            <a:ahLst/>
            <a:cxnLst/>
            <a:rect r="r" b="b" t="t" l="l"/>
            <a:pathLst>
              <a:path h="1304734" w="1420998">
                <a:moveTo>
                  <a:pt x="1420997" y="0"/>
                </a:moveTo>
                <a:lnTo>
                  <a:pt x="0" y="0"/>
                </a:lnTo>
                <a:lnTo>
                  <a:pt x="0" y="1304734"/>
                </a:lnTo>
                <a:lnTo>
                  <a:pt x="1420997" y="1304734"/>
                </a:lnTo>
                <a:lnTo>
                  <a:pt x="1420997"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8" id="18"/>
          <p:cNvSpPr txBox="true"/>
          <p:nvPr/>
        </p:nvSpPr>
        <p:spPr>
          <a:xfrm rot="0">
            <a:off x="3229458" y="4993222"/>
            <a:ext cx="3761780" cy="1087563"/>
          </a:xfrm>
          <a:prstGeom prst="rect">
            <a:avLst/>
          </a:prstGeom>
        </p:spPr>
        <p:txBody>
          <a:bodyPr anchor="t" rtlCol="false" tIns="0" lIns="0" bIns="0" rIns="0">
            <a:spAutoFit/>
          </a:bodyPr>
          <a:lstStyle/>
          <a:p>
            <a:pPr algn="ctr">
              <a:lnSpc>
                <a:spcPts val="7999"/>
              </a:lnSpc>
            </a:pPr>
            <a:r>
              <a:rPr lang="en-US" sz="5714" i="true">
                <a:solidFill>
                  <a:srgbClr val="183937"/>
                </a:solidFill>
                <a:latin typeface="Adolescence"/>
                <a:ea typeface="Adolescence"/>
                <a:cs typeface="Adolescence"/>
                <a:sym typeface="Adolescence"/>
              </a:rPr>
              <a:t>Beneficios</a:t>
            </a:r>
          </a:p>
        </p:txBody>
      </p:sp>
      <p:sp>
        <p:nvSpPr>
          <p:cNvPr name="TextBox 19" id="19"/>
          <p:cNvSpPr txBox="true"/>
          <p:nvPr/>
        </p:nvSpPr>
        <p:spPr>
          <a:xfrm rot="0">
            <a:off x="3418630" y="6186766"/>
            <a:ext cx="3572607" cy="2074870"/>
          </a:xfrm>
          <a:prstGeom prst="rect">
            <a:avLst/>
          </a:prstGeom>
        </p:spPr>
        <p:txBody>
          <a:bodyPr anchor="t" rtlCol="false" tIns="0" lIns="0" bIns="0" rIns="0">
            <a:spAutoFit/>
          </a:bodyPr>
          <a:lstStyle/>
          <a:p>
            <a:pPr algn="ctr">
              <a:lnSpc>
                <a:spcPts val="2762"/>
              </a:lnSpc>
            </a:pPr>
            <a:r>
              <a:rPr lang="en-US" sz="1972">
                <a:solidFill>
                  <a:srgbClr val="183937"/>
                </a:solidFill>
                <a:latin typeface="Questrial"/>
                <a:ea typeface="Questrial"/>
                <a:cs typeface="Questrial"/>
                <a:sym typeface="Questrial"/>
              </a:rPr>
              <a:t>Lorem ipsum dolor sit amet, consectetur adipiscing elit. Ut a enim nec nisl ullamcorper eleifend. Praesent risus leo, fringilla et nulla at, egestas euismod orci.</a:t>
            </a:r>
          </a:p>
        </p:txBody>
      </p:sp>
      <p:sp>
        <p:nvSpPr>
          <p:cNvPr name="TextBox 20" id="20"/>
          <p:cNvSpPr txBox="true"/>
          <p:nvPr/>
        </p:nvSpPr>
        <p:spPr>
          <a:xfrm rot="0">
            <a:off x="7227893" y="4993222"/>
            <a:ext cx="3963416" cy="1087563"/>
          </a:xfrm>
          <a:prstGeom prst="rect">
            <a:avLst/>
          </a:prstGeom>
        </p:spPr>
        <p:txBody>
          <a:bodyPr anchor="t" rtlCol="false" tIns="0" lIns="0" bIns="0" rIns="0">
            <a:spAutoFit/>
          </a:bodyPr>
          <a:lstStyle/>
          <a:p>
            <a:pPr algn="ctr">
              <a:lnSpc>
                <a:spcPts val="7999"/>
              </a:lnSpc>
            </a:pPr>
            <a:r>
              <a:rPr lang="en-US" sz="5714" i="true">
                <a:solidFill>
                  <a:srgbClr val="183937"/>
                </a:solidFill>
                <a:latin typeface="Adolescence"/>
                <a:ea typeface="Adolescence"/>
                <a:cs typeface="Adolescence"/>
                <a:sym typeface="Adolescence"/>
              </a:rPr>
              <a:t>Costes</a:t>
            </a:r>
          </a:p>
        </p:txBody>
      </p:sp>
      <p:sp>
        <p:nvSpPr>
          <p:cNvPr name="TextBox 21" id="21"/>
          <p:cNvSpPr txBox="true"/>
          <p:nvPr/>
        </p:nvSpPr>
        <p:spPr>
          <a:xfrm rot="0">
            <a:off x="7468051" y="6186766"/>
            <a:ext cx="3578517" cy="2074870"/>
          </a:xfrm>
          <a:prstGeom prst="rect">
            <a:avLst/>
          </a:prstGeom>
        </p:spPr>
        <p:txBody>
          <a:bodyPr anchor="t" rtlCol="false" tIns="0" lIns="0" bIns="0" rIns="0">
            <a:spAutoFit/>
          </a:bodyPr>
          <a:lstStyle/>
          <a:p>
            <a:pPr algn="ctr">
              <a:lnSpc>
                <a:spcPts val="2762"/>
              </a:lnSpc>
            </a:pPr>
            <a:r>
              <a:rPr lang="en-US" sz="1972">
                <a:solidFill>
                  <a:srgbClr val="183937"/>
                </a:solidFill>
                <a:latin typeface="Questrial"/>
                <a:ea typeface="Questrial"/>
                <a:cs typeface="Questrial"/>
                <a:sym typeface="Questrial"/>
              </a:rPr>
              <a:t>Lorem ipsum dolor sit amet, consectetur adipiscing elit. Ut a enim nec nisl ullamcorper eleifend. Praesent risus leo, fringilla et nulla at, egestas euismod orci.</a:t>
            </a:r>
          </a:p>
        </p:txBody>
      </p:sp>
      <p:sp>
        <p:nvSpPr>
          <p:cNvPr name="TextBox 22" id="22"/>
          <p:cNvSpPr txBox="true"/>
          <p:nvPr/>
        </p:nvSpPr>
        <p:spPr>
          <a:xfrm rot="0">
            <a:off x="11455038" y="4993222"/>
            <a:ext cx="3933039" cy="1087563"/>
          </a:xfrm>
          <a:prstGeom prst="rect">
            <a:avLst/>
          </a:prstGeom>
        </p:spPr>
        <p:txBody>
          <a:bodyPr anchor="t" rtlCol="false" tIns="0" lIns="0" bIns="0" rIns="0">
            <a:spAutoFit/>
          </a:bodyPr>
          <a:lstStyle/>
          <a:p>
            <a:pPr algn="ctr">
              <a:lnSpc>
                <a:spcPts val="7999"/>
              </a:lnSpc>
            </a:pPr>
            <a:r>
              <a:rPr lang="en-US" sz="5714" i="true">
                <a:solidFill>
                  <a:srgbClr val="183937"/>
                </a:solidFill>
                <a:latin typeface="Adolescence"/>
                <a:ea typeface="Adolescence"/>
                <a:cs typeface="Adolescence"/>
                <a:sym typeface="Adolescence"/>
              </a:rPr>
              <a:t>Incentivos</a:t>
            </a:r>
          </a:p>
        </p:txBody>
      </p:sp>
      <p:sp>
        <p:nvSpPr>
          <p:cNvPr name="TextBox 23" id="23"/>
          <p:cNvSpPr txBox="true"/>
          <p:nvPr/>
        </p:nvSpPr>
        <p:spPr>
          <a:xfrm rot="0">
            <a:off x="11657220" y="6186766"/>
            <a:ext cx="3528676" cy="2074870"/>
          </a:xfrm>
          <a:prstGeom prst="rect">
            <a:avLst/>
          </a:prstGeom>
        </p:spPr>
        <p:txBody>
          <a:bodyPr anchor="t" rtlCol="false" tIns="0" lIns="0" bIns="0" rIns="0">
            <a:spAutoFit/>
          </a:bodyPr>
          <a:lstStyle/>
          <a:p>
            <a:pPr algn="ctr">
              <a:lnSpc>
                <a:spcPts val="2762"/>
              </a:lnSpc>
            </a:pPr>
            <a:r>
              <a:rPr lang="en-US" sz="1972">
                <a:solidFill>
                  <a:srgbClr val="183937"/>
                </a:solidFill>
                <a:latin typeface="Questrial"/>
                <a:ea typeface="Questrial"/>
                <a:cs typeface="Questrial"/>
                <a:sym typeface="Questrial"/>
              </a:rPr>
              <a:t>Lorem ipsum dolor sit amet, consectetur adipiscing elit. Ut a enim nec nisl ullamcorper eleifend. Praesent risus leo, fringilla et nulla at, egestas euismod orci.</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FF1ED"/>
        </a:solidFill>
      </p:bgPr>
    </p:bg>
    <p:spTree>
      <p:nvGrpSpPr>
        <p:cNvPr id="1" name=""/>
        <p:cNvGrpSpPr/>
        <p:nvPr/>
      </p:nvGrpSpPr>
      <p:grpSpPr>
        <a:xfrm>
          <a:off x="0" y="0"/>
          <a:ext cx="0" cy="0"/>
          <a:chOff x="0" y="0"/>
          <a:chExt cx="0" cy="0"/>
        </a:xfrm>
      </p:grpSpPr>
      <p:grpSp>
        <p:nvGrpSpPr>
          <p:cNvPr name="Group 2" id="2"/>
          <p:cNvGrpSpPr/>
          <p:nvPr/>
        </p:nvGrpSpPr>
        <p:grpSpPr>
          <a:xfrm rot="0">
            <a:off x="1792239" y="3065105"/>
            <a:ext cx="14703521" cy="5967782"/>
            <a:chOff x="0" y="0"/>
            <a:chExt cx="2788862" cy="1131927"/>
          </a:xfrm>
        </p:grpSpPr>
        <p:sp>
          <p:nvSpPr>
            <p:cNvPr name="Freeform 3" id="3"/>
            <p:cNvSpPr/>
            <p:nvPr/>
          </p:nvSpPr>
          <p:spPr>
            <a:xfrm flipH="false" flipV="false" rot="0">
              <a:off x="0" y="0"/>
              <a:ext cx="2788862" cy="1131927"/>
            </a:xfrm>
            <a:custGeom>
              <a:avLst/>
              <a:gdLst/>
              <a:ahLst/>
              <a:cxnLst/>
              <a:rect r="r" b="b" t="t" l="l"/>
              <a:pathLst>
                <a:path h="1131927" w="2788862">
                  <a:moveTo>
                    <a:pt x="20535" y="0"/>
                  </a:moveTo>
                  <a:lnTo>
                    <a:pt x="2768327" y="0"/>
                  </a:lnTo>
                  <a:cubicBezTo>
                    <a:pt x="2773773" y="0"/>
                    <a:pt x="2778996" y="2163"/>
                    <a:pt x="2782847" y="6015"/>
                  </a:cubicBezTo>
                  <a:cubicBezTo>
                    <a:pt x="2786698" y="9866"/>
                    <a:pt x="2788862" y="15089"/>
                    <a:pt x="2788862" y="20535"/>
                  </a:cubicBezTo>
                  <a:lnTo>
                    <a:pt x="2788862" y="1111393"/>
                  </a:lnTo>
                  <a:cubicBezTo>
                    <a:pt x="2788862" y="1116839"/>
                    <a:pt x="2786698" y="1122062"/>
                    <a:pt x="2782847" y="1125913"/>
                  </a:cubicBezTo>
                  <a:cubicBezTo>
                    <a:pt x="2778996" y="1129764"/>
                    <a:pt x="2773773" y="1131927"/>
                    <a:pt x="2768327" y="1131927"/>
                  </a:cubicBezTo>
                  <a:lnTo>
                    <a:pt x="20535" y="1131927"/>
                  </a:lnTo>
                  <a:cubicBezTo>
                    <a:pt x="15089" y="1131927"/>
                    <a:pt x="9866" y="1129764"/>
                    <a:pt x="6015" y="1125913"/>
                  </a:cubicBezTo>
                  <a:cubicBezTo>
                    <a:pt x="2163" y="1122062"/>
                    <a:pt x="0" y="1116839"/>
                    <a:pt x="0" y="1111393"/>
                  </a:cubicBezTo>
                  <a:lnTo>
                    <a:pt x="0" y="20535"/>
                  </a:lnTo>
                  <a:cubicBezTo>
                    <a:pt x="0" y="15089"/>
                    <a:pt x="2163" y="9866"/>
                    <a:pt x="6015" y="6015"/>
                  </a:cubicBezTo>
                  <a:cubicBezTo>
                    <a:pt x="9866" y="2163"/>
                    <a:pt x="15089" y="0"/>
                    <a:pt x="20535" y="0"/>
                  </a:cubicBezTo>
                  <a:close/>
                </a:path>
              </a:pathLst>
            </a:custGeom>
            <a:solidFill>
              <a:srgbClr val="49AD8C"/>
            </a:solidFill>
          </p:spPr>
        </p:sp>
        <p:sp>
          <p:nvSpPr>
            <p:cNvPr name="TextBox 4" id="4"/>
            <p:cNvSpPr txBox="true"/>
            <p:nvPr/>
          </p:nvSpPr>
          <p:spPr>
            <a:xfrm>
              <a:off x="0" y="-95250"/>
              <a:ext cx="2788862" cy="1227177"/>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2546020" y="3602607"/>
            <a:ext cx="3747480" cy="374748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7516" y="0"/>
                  </a:moveTo>
                  <a:lnTo>
                    <a:pt x="765284" y="0"/>
                  </a:lnTo>
                  <a:cubicBezTo>
                    <a:pt x="791526" y="0"/>
                    <a:pt x="812800" y="21274"/>
                    <a:pt x="812800" y="47516"/>
                  </a:cubicBezTo>
                  <a:lnTo>
                    <a:pt x="812800" y="765284"/>
                  </a:lnTo>
                  <a:cubicBezTo>
                    <a:pt x="812800" y="791526"/>
                    <a:pt x="791526" y="812800"/>
                    <a:pt x="765284" y="812800"/>
                  </a:cubicBezTo>
                  <a:lnTo>
                    <a:pt x="47516" y="812800"/>
                  </a:lnTo>
                  <a:cubicBezTo>
                    <a:pt x="21274" y="812800"/>
                    <a:pt x="0" y="791526"/>
                    <a:pt x="0" y="765284"/>
                  </a:cubicBezTo>
                  <a:lnTo>
                    <a:pt x="0" y="47516"/>
                  </a:lnTo>
                  <a:cubicBezTo>
                    <a:pt x="0" y="21274"/>
                    <a:pt x="21274" y="0"/>
                    <a:pt x="47516" y="0"/>
                  </a:cubicBezTo>
                  <a:close/>
                </a:path>
              </a:pathLst>
            </a:custGeom>
            <a:blipFill>
              <a:blip r:embed="rId2"/>
              <a:stretch>
                <a:fillRect l="-25046" t="0" r="-25046" b="0"/>
              </a:stretch>
            </a:blipFill>
            <a:ln w="114300" cap="rnd">
              <a:solidFill>
                <a:srgbClr val="FAFAFA"/>
              </a:solidFill>
              <a:prstDash val="solid"/>
              <a:round/>
            </a:ln>
          </p:spPr>
        </p:sp>
      </p:grpSp>
      <p:grpSp>
        <p:nvGrpSpPr>
          <p:cNvPr name="Group 7" id="7"/>
          <p:cNvGrpSpPr/>
          <p:nvPr/>
        </p:nvGrpSpPr>
        <p:grpSpPr>
          <a:xfrm rot="0">
            <a:off x="7272009" y="3602607"/>
            <a:ext cx="3747480" cy="374748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7516" y="0"/>
                  </a:moveTo>
                  <a:lnTo>
                    <a:pt x="765284" y="0"/>
                  </a:lnTo>
                  <a:cubicBezTo>
                    <a:pt x="791526" y="0"/>
                    <a:pt x="812800" y="21274"/>
                    <a:pt x="812800" y="47516"/>
                  </a:cubicBezTo>
                  <a:lnTo>
                    <a:pt x="812800" y="765284"/>
                  </a:lnTo>
                  <a:cubicBezTo>
                    <a:pt x="812800" y="791526"/>
                    <a:pt x="791526" y="812800"/>
                    <a:pt x="765284" y="812800"/>
                  </a:cubicBezTo>
                  <a:lnTo>
                    <a:pt x="47516" y="812800"/>
                  </a:lnTo>
                  <a:cubicBezTo>
                    <a:pt x="21274" y="812800"/>
                    <a:pt x="0" y="791526"/>
                    <a:pt x="0" y="765284"/>
                  </a:cubicBezTo>
                  <a:lnTo>
                    <a:pt x="0" y="47516"/>
                  </a:lnTo>
                  <a:cubicBezTo>
                    <a:pt x="0" y="21274"/>
                    <a:pt x="21274" y="0"/>
                    <a:pt x="47516" y="0"/>
                  </a:cubicBezTo>
                  <a:close/>
                </a:path>
              </a:pathLst>
            </a:custGeom>
            <a:blipFill>
              <a:blip r:embed="rId3"/>
              <a:stretch>
                <a:fillRect l="-9333" t="0" r="-40478" b="0"/>
              </a:stretch>
            </a:blipFill>
            <a:ln w="114300" cap="rnd">
              <a:solidFill>
                <a:srgbClr val="FAFAFA"/>
              </a:solidFill>
              <a:prstDash val="solid"/>
              <a:round/>
            </a:ln>
          </p:spPr>
        </p:sp>
      </p:grpSp>
      <p:grpSp>
        <p:nvGrpSpPr>
          <p:cNvPr name="Group 9" id="9"/>
          <p:cNvGrpSpPr/>
          <p:nvPr/>
        </p:nvGrpSpPr>
        <p:grpSpPr>
          <a:xfrm rot="0">
            <a:off x="11994500" y="3602607"/>
            <a:ext cx="3747480" cy="374748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7516" y="0"/>
                  </a:moveTo>
                  <a:lnTo>
                    <a:pt x="765284" y="0"/>
                  </a:lnTo>
                  <a:cubicBezTo>
                    <a:pt x="791526" y="0"/>
                    <a:pt x="812800" y="21274"/>
                    <a:pt x="812800" y="47516"/>
                  </a:cubicBezTo>
                  <a:lnTo>
                    <a:pt x="812800" y="765284"/>
                  </a:lnTo>
                  <a:cubicBezTo>
                    <a:pt x="812800" y="791526"/>
                    <a:pt x="791526" y="812800"/>
                    <a:pt x="765284" y="812800"/>
                  </a:cubicBezTo>
                  <a:lnTo>
                    <a:pt x="47516" y="812800"/>
                  </a:lnTo>
                  <a:cubicBezTo>
                    <a:pt x="21274" y="812800"/>
                    <a:pt x="0" y="791526"/>
                    <a:pt x="0" y="765284"/>
                  </a:cubicBezTo>
                  <a:lnTo>
                    <a:pt x="0" y="47516"/>
                  </a:lnTo>
                  <a:cubicBezTo>
                    <a:pt x="0" y="21274"/>
                    <a:pt x="21274" y="0"/>
                    <a:pt x="47516" y="0"/>
                  </a:cubicBezTo>
                  <a:close/>
                </a:path>
              </a:pathLst>
            </a:custGeom>
            <a:blipFill>
              <a:blip r:embed="rId4"/>
              <a:stretch>
                <a:fillRect l="-24906" t="0" r="-104609" b="-53201"/>
              </a:stretch>
            </a:blipFill>
            <a:ln w="114300" cap="rnd">
              <a:solidFill>
                <a:srgbClr val="FAFAFA"/>
              </a:solidFill>
              <a:prstDash val="solid"/>
              <a:round/>
            </a:ln>
          </p:spPr>
        </p:sp>
      </p:grpSp>
      <p:sp>
        <p:nvSpPr>
          <p:cNvPr name="Freeform 11" id="11"/>
          <p:cNvSpPr/>
          <p:nvPr/>
        </p:nvSpPr>
        <p:spPr>
          <a:xfrm flipH="false" flipV="false" rot="968546">
            <a:off x="3929388" y="8335599"/>
            <a:ext cx="905403" cy="418132"/>
          </a:xfrm>
          <a:custGeom>
            <a:avLst/>
            <a:gdLst/>
            <a:ahLst/>
            <a:cxnLst/>
            <a:rect r="r" b="b" t="t" l="l"/>
            <a:pathLst>
              <a:path h="418132" w="905403">
                <a:moveTo>
                  <a:pt x="0" y="0"/>
                </a:moveTo>
                <a:lnTo>
                  <a:pt x="905403" y="0"/>
                </a:lnTo>
                <a:lnTo>
                  <a:pt x="905403" y="418132"/>
                </a:lnTo>
                <a:lnTo>
                  <a:pt x="0" y="4181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7412078" y="8100060"/>
            <a:ext cx="3607410" cy="226313"/>
          </a:xfrm>
          <a:prstGeom prst="rect">
            <a:avLst/>
          </a:prstGeom>
        </p:spPr>
        <p:txBody>
          <a:bodyPr anchor="t" rtlCol="false" tIns="0" lIns="0" bIns="0" rIns="0">
            <a:spAutoFit/>
          </a:bodyPr>
          <a:lstStyle/>
          <a:p>
            <a:pPr algn="ctr">
              <a:lnSpc>
                <a:spcPts val="1652"/>
              </a:lnSpc>
            </a:pPr>
            <a:r>
              <a:rPr lang="en-US" sz="1424">
                <a:solidFill>
                  <a:srgbClr val="183937"/>
                </a:solidFill>
                <a:latin typeface="Questrial"/>
                <a:ea typeface="Questrial"/>
                <a:cs typeface="Questrial"/>
                <a:sym typeface="Questrial"/>
              </a:rPr>
              <a:t>Experta en Inversiones</a:t>
            </a:r>
          </a:p>
        </p:txBody>
      </p:sp>
      <p:sp>
        <p:nvSpPr>
          <p:cNvPr name="TextBox 13" id="13"/>
          <p:cNvSpPr txBox="true"/>
          <p:nvPr/>
        </p:nvSpPr>
        <p:spPr>
          <a:xfrm rot="0">
            <a:off x="11994500" y="8100060"/>
            <a:ext cx="3607410" cy="226313"/>
          </a:xfrm>
          <a:prstGeom prst="rect">
            <a:avLst/>
          </a:prstGeom>
        </p:spPr>
        <p:txBody>
          <a:bodyPr anchor="t" rtlCol="false" tIns="0" lIns="0" bIns="0" rIns="0">
            <a:spAutoFit/>
          </a:bodyPr>
          <a:lstStyle/>
          <a:p>
            <a:pPr algn="ctr">
              <a:lnSpc>
                <a:spcPts val="1652"/>
              </a:lnSpc>
            </a:pPr>
            <a:r>
              <a:rPr lang="en-US" sz="1424">
                <a:solidFill>
                  <a:srgbClr val="183937"/>
                </a:solidFill>
                <a:latin typeface="Questrial"/>
                <a:ea typeface="Questrial"/>
                <a:cs typeface="Questrial"/>
                <a:sym typeface="Questrial"/>
              </a:rPr>
              <a:t>Experta en Macroeconomía</a:t>
            </a:r>
          </a:p>
        </p:txBody>
      </p:sp>
      <p:sp>
        <p:nvSpPr>
          <p:cNvPr name="Freeform 14" id="14"/>
          <p:cNvSpPr/>
          <p:nvPr/>
        </p:nvSpPr>
        <p:spPr>
          <a:xfrm flipH="false" flipV="false" rot="968546">
            <a:off x="8856983" y="8335599"/>
            <a:ext cx="905403" cy="418132"/>
          </a:xfrm>
          <a:custGeom>
            <a:avLst/>
            <a:gdLst/>
            <a:ahLst/>
            <a:cxnLst/>
            <a:rect r="r" b="b" t="t" l="l"/>
            <a:pathLst>
              <a:path h="418132" w="905403">
                <a:moveTo>
                  <a:pt x="0" y="0"/>
                </a:moveTo>
                <a:lnTo>
                  <a:pt x="905404" y="0"/>
                </a:lnTo>
                <a:lnTo>
                  <a:pt x="905404" y="418132"/>
                </a:lnTo>
                <a:lnTo>
                  <a:pt x="0" y="4181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968546">
            <a:off x="13415538" y="8335599"/>
            <a:ext cx="905403" cy="418132"/>
          </a:xfrm>
          <a:custGeom>
            <a:avLst/>
            <a:gdLst/>
            <a:ahLst/>
            <a:cxnLst/>
            <a:rect r="r" b="b" t="t" l="l"/>
            <a:pathLst>
              <a:path h="418132" w="905403">
                <a:moveTo>
                  <a:pt x="0" y="0"/>
                </a:moveTo>
                <a:lnTo>
                  <a:pt x="905404" y="0"/>
                </a:lnTo>
                <a:lnTo>
                  <a:pt x="905404" y="418132"/>
                </a:lnTo>
                <a:lnTo>
                  <a:pt x="0" y="4181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542888">
            <a:off x="851404" y="2436782"/>
            <a:ext cx="2484752" cy="1969731"/>
          </a:xfrm>
          <a:custGeom>
            <a:avLst/>
            <a:gdLst/>
            <a:ahLst/>
            <a:cxnLst/>
            <a:rect r="r" b="b" t="t" l="l"/>
            <a:pathLst>
              <a:path h="1969731" w="2484752">
                <a:moveTo>
                  <a:pt x="0" y="0"/>
                </a:moveTo>
                <a:lnTo>
                  <a:pt x="2484752" y="0"/>
                </a:lnTo>
                <a:lnTo>
                  <a:pt x="2484752" y="1969731"/>
                </a:lnTo>
                <a:lnTo>
                  <a:pt x="0" y="196973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14451681" y="8459723"/>
            <a:ext cx="3177363" cy="1039864"/>
          </a:xfrm>
          <a:custGeom>
            <a:avLst/>
            <a:gdLst/>
            <a:ahLst/>
            <a:cxnLst/>
            <a:rect r="r" b="b" t="t" l="l"/>
            <a:pathLst>
              <a:path h="1039864" w="3177363">
                <a:moveTo>
                  <a:pt x="0" y="0"/>
                </a:moveTo>
                <a:lnTo>
                  <a:pt x="3177363" y="0"/>
                </a:lnTo>
                <a:lnTo>
                  <a:pt x="3177363" y="1039864"/>
                </a:lnTo>
                <a:lnTo>
                  <a:pt x="0" y="10398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8" id="18"/>
          <p:cNvSpPr txBox="true"/>
          <p:nvPr/>
        </p:nvSpPr>
        <p:spPr>
          <a:xfrm rot="0">
            <a:off x="1948387" y="1183993"/>
            <a:ext cx="14391227" cy="1639231"/>
          </a:xfrm>
          <a:prstGeom prst="rect">
            <a:avLst/>
          </a:prstGeom>
        </p:spPr>
        <p:txBody>
          <a:bodyPr anchor="t" rtlCol="false" tIns="0" lIns="0" bIns="0" rIns="0">
            <a:spAutoFit/>
          </a:bodyPr>
          <a:lstStyle/>
          <a:p>
            <a:pPr algn="ctr" marL="0" indent="0" lvl="0">
              <a:lnSpc>
                <a:spcPts val="11190"/>
              </a:lnSpc>
            </a:pPr>
            <a:r>
              <a:rPr lang="en-US" sz="10081">
                <a:solidFill>
                  <a:srgbClr val="183937"/>
                </a:solidFill>
                <a:latin typeface="Adolescence"/>
                <a:ea typeface="Adolescence"/>
                <a:cs typeface="Adolescence"/>
                <a:sym typeface="Adolescence"/>
              </a:rPr>
              <a:t>PRINCIPALES ECONOMISTAS</a:t>
            </a:r>
          </a:p>
        </p:txBody>
      </p:sp>
      <p:sp>
        <p:nvSpPr>
          <p:cNvPr name="TextBox 19" id="19"/>
          <p:cNvSpPr txBox="true"/>
          <p:nvPr/>
        </p:nvSpPr>
        <p:spPr>
          <a:xfrm rot="0">
            <a:off x="7272009" y="7428137"/>
            <a:ext cx="3747480" cy="681448"/>
          </a:xfrm>
          <a:prstGeom prst="rect">
            <a:avLst/>
          </a:prstGeom>
        </p:spPr>
        <p:txBody>
          <a:bodyPr anchor="t" rtlCol="false" tIns="0" lIns="0" bIns="0" rIns="0">
            <a:spAutoFit/>
          </a:bodyPr>
          <a:lstStyle/>
          <a:p>
            <a:pPr algn="ctr" marL="0" indent="0" lvl="0">
              <a:lnSpc>
                <a:spcPts val="4769"/>
              </a:lnSpc>
            </a:pPr>
            <a:r>
              <a:rPr lang="en-US" sz="3941">
                <a:solidFill>
                  <a:srgbClr val="183937"/>
                </a:solidFill>
                <a:latin typeface="Adolescence"/>
                <a:ea typeface="Adolescence"/>
                <a:cs typeface="Adolescence"/>
                <a:sym typeface="Adolescence"/>
              </a:rPr>
              <a:t>Maite Allende</a:t>
            </a:r>
          </a:p>
        </p:txBody>
      </p:sp>
      <p:sp>
        <p:nvSpPr>
          <p:cNvPr name="TextBox 20" id="20"/>
          <p:cNvSpPr txBox="true"/>
          <p:nvPr/>
        </p:nvSpPr>
        <p:spPr>
          <a:xfrm rot="0">
            <a:off x="2546020" y="8100060"/>
            <a:ext cx="3607410" cy="226313"/>
          </a:xfrm>
          <a:prstGeom prst="rect">
            <a:avLst/>
          </a:prstGeom>
        </p:spPr>
        <p:txBody>
          <a:bodyPr anchor="t" rtlCol="false" tIns="0" lIns="0" bIns="0" rIns="0">
            <a:spAutoFit/>
          </a:bodyPr>
          <a:lstStyle/>
          <a:p>
            <a:pPr algn="ctr">
              <a:lnSpc>
                <a:spcPts val="1652"/>
              </a:lnSpc>
            </a:pPr>
            <a:r>
              <a:rPr lang="en-US" sz="1424">
                <a:solidFill>
                  <a:srgbClr val="183937"/>
                </a:solidFill>
                <a:latin typeface="Questrial"/>
                <a:ea typeface="Questrial"/>
                <a:cs typeface="Questrial"/>
                <a:sym typeface="Questrial"/>
              </a:rPr>
              <a:t>Experto en Finanzas</a:t>
            </a:r>
          </a:p>
        </p:txBody>
      </p:sp>
      <p:sp>
        <p:nvSpPr>
          <p:cNvPr name="TextBox 21" id="21"/>
          <p:cNvSpPr txBox="true"/>
          <p:nvPr/>
        </p:nvSpPr>
        <p:spPr>
          <a:xfrm rot="0">
            <a:off x="2616055" y="7396880"/>
            <a:ext cx="3754439" cy="681448"/>
          </a:xfrm>
          <a:prstGeom prst="rect">
            <a:avLst/>
          </a:prstGeom>
        </p:spPr>
        <p:txBody>
          <a:bodyPr anchor="t" rtlCol="false" tIns="0" lIns="0" bIns="0" rIns="0">
            <a:spAutoFit/>
          </a:bodyPr>
          <a:lstStyle/>
          <a:p>
            <a:pPr algn="ctr" marL="0" indent="0" lvl="0">
              <a:lnSpc>
                <a:spcPts val="4769"/>
              </a:lnSpc>
            </a:pPr>
            <a:r>
              <a:rPr lang="en-US" sz="3941">
                <a:solidFill>
                  <a:srgbClr val="183937"/>
                </a:solidFill>
                <a:latin typeface="Adolescence"/>
                <a:ea typeface="Adolescence"/>
                <a:cs typeface="Adolescence"/>
                <a:sym typeface="Adolescence"/>
              </a:rPr>
              <a:t>Alberto Navarro</a:t>
            </a:r>
          </a:p>
        </p:txBody>
      </p:sp>
      <p:sp>
        <p:nvSpPr>
          <p:cNvPr name="TextBox 22" id="22"/>
          <p:cNvSpPr txBox="true"/>
          <p:nvPr/>
        </p:nvSpPr>
        <p:spPr>
          <a:xfrm rot="0">
            <a:off x="11994500" y="7396880"/>
            <a:ext cx="3747480" cy="681448"/>
          </a:xfrm>
          <a:prstGeom prst="rect">
            <a:avLst/>
          </a:prstGeom>
        </p:spPr>
        <p:txBody>
          <a:bodyPr anchor="t" rtlCol="false" tIns="0" lIns="0" bIns="0" rIns="0">
            <a:spAutoFit/>
          </a:bodyPr>
          <a:lstStyle/>
          <a:p>
            <a:pPr algn="ctr" marL="0" indent="0" lvl="0">
              <a:lnSpc>
                <a:spcPts val="4769"/>
              </a:lnSpc>
            </a:pPr>
            <a:r>
              <a:rPr lang="en-US" sz="3941">
                <a:solidFill>
                  <a:srgbClr val="183937"/>
                </a:solidFill>
                <a:latin typeface="Adolescence"/>
                <a:ea typeface="Adolescence"/>
                <a:cs typeface="Adolescence"/>
                <a:sym typeface="Adolescence"/>
              </a:rPr>
              <a:t>Alicia Ortiz</a:t>
            </a:r>
          </a:p>
        </p:txBody>
      </p:sp>
      <p:sp>
        <p:nvSpPr>
          <p:cNvPr name="Freeform 23" id="23"/>
          <p:cNvSpPr/>
          <p:nvPr/>
        </p:nvSpPr>
        <p:spPr>
          <a:xfrm flipH="false" flipV="false" rot="0">
            <a:off x="15534068" y="1139047"/>
            <a:ext cx="721889" cy="916949"/>
          </a:xfrm>
          <a:custGeom>
            <a:avLst/>
            <a:gdLst/>
            <a:ahLst/>
            <a:cxnLst/>
            <a:rect r="r" b="b" t="t" l="l"/>
            <a:pathLst>
              <a:path h="916949" w="721889">
                <a:moveTo>
                  <a:pt x="0" y="0"/>
                </a:moveTo>
                <a:lnTo>
                  <a:pt x="721889" y="0"/>
                </a:lnTo>
                <a:lnTo>
                  <a:pt x="721889" y="916949"/>
                </a:lnTo>
                <a:lnTo>
                  <a:pt x="0" y="91694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4" id="24"/>
          <p:cNvSpPr/>
          <p:nvPr/>
        </p:nvSpPr>
        <p:spPr>
          <a:xfrm flipH="false" flipV="false" rot="0">
            <a:off x="16134816" y="1795181"/>
            <a:ext cx="721889" cy="916949"/>
          </a:xfrm>
          <a:custGeom>
            <a:avLst/>
            <a:gdLst/>
            <a:ahLst/>
            <a:cxnLst/>
            <a:rect r="r" b="b" t="t" l="l"/>
            <a:pathLst>
              <a:path h="916949" w="721889">
                <a:moveTo>
                  <a:pt x="0" y="0"/>
                </a:moveTo>
                <a:lnTo>
                  <a:pt x="721889" y="0"/>
                </a:lnTo>
                <a:lnTo>
                  <a:pt x="721889" y="916949"/>
                </a:lnTo>
                <a:lnTo>
                  <a:pt x="0" y="91694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FF1ED"/>
        </a:solidFill>
      </p:bgPr>
    </p:bg>
    <p:spTree>
      <p:nvGrpSpPr>
        <p:cNvPr id="1" name=""/>
        <p:cNvGrpSpPr/>
        <p:nvPr/>
      </p:nvGrpSpPr>
      <p:grpSpPr>
        <a:xfrm>
          <a:off x="0" y="0"/>
          <a:ext cx="0" cy="0"/>
          <a:chOff x="0" y="0"/>
          <a:chExt cx="0" cy="0"/>
        </a:xfrm>
      </p:grpSpPr>
      <p:grpSp>
        <p:nvGrpSpPr>
          <p:cNvPr name="Group 2" id="2"/>
          <p:cNvGrpSpPr/>
          <p:nvPr/>
        </p:nvGrpSpPr>
        <p:grpSpPr>
          <a:xfrm rot="0">
            <a:off x="1625598" y="1708230"/>
            <a:ext cx="6784077" cy="7550070"/>
            <a:chOff x="0" y="0"/>
            <a:chExt cx="1051031" cy="1169703"/>
          </a:xfrm>
        </p:grpSpPr>
        <p:sp>
          <p:nvSpPr>
            <p:cNvPr name="Freeform 3" id="3"/>
            <p:cNvSpPr/>
            <p:nvPr/>
          </p:nvSpPr>
          <p:spPr>
            <a:xfrm flipH="false" flipV="false" rot="0">
              <a:off x="0" y="0"/>
              <a:ext cx="1051031" cy="1169704"/>
            </a:xfrm>
            <a:custGeom>
              <a:avLst/>
              <a:gdLst/>
              <a:ahLst/>
              <a:cxnLst/>
              <a:rect r="r" b="b" t="t" l="l"/>
              <a:pathLst>
                <a:path h="1169704" w="1051031">
                  <a:moveTo>
                    <a:pt x="33095" y="0"/>
                  </a:moveTo>
                  <a:lnTo>
                    <a:pt x="1017937" y="0"/>
                  </a:lnTo>
                  <a:cubicBezTo>
                    <a:pt x="1036214" y="0"/>
                    <a:pt x="1051031" y="14817"/>
                    <a:pt x="1051031" y="33095"/>
                  </a:cubicBezTo>
                  <a:lnTo>
                    <a:pt x="1051031" y="1136609"/>
                  </a:lnTo>
                  <a:cubicBezTo>
                    <a:pt x="1051031" y="1154887"/>
                    <a:pt x="1036214" y="1169704"/>
                    <a:pt x="1017937" y="1169704"/>
                  </a:cubicBezTo>
                  <a:lnTo>
                    <a:pt x="33095" y="1169704"/>
                  </a:lnTo>
                  <a:cubicBezTo>
                    <a:pt x="14817" y="1169704"/>
                    <a:pt x="0" y="1154887"/>
                    <a:pt x="0" y="1136609"/>
                  </a:cubicBezTo>
                  <a:lnTo>
                    <a:pt x="0" y="33095"/>
                  </a:lnTo>
                  <a:cubicBezTo>
                    <a:pt x="0" y="14817"/>
                    <a:pt x="14817" y="0"/>
                    <a:pt x="33095" y="0"/>
                  </a:cubicBezTo>
                  <a:close/>
                </a:path>
              </a:pathLst>
            </a:custGeom>
            <a:blipFill>
              <a:blip r:embed="rId2"/>
              <a:stretch>
                <a:fillRect l="-33364" t="0" r="-33364" b="0"/>
              </a:stretch>
            </a:blipFill>
            <a:ln w="161925" cap="rnd">
              <a:solidFill>
                <a:srgbClr val="B8E28A"/>
              </a:solidFill>
              <a:prstDash val="solid"/>
              <a:round/>
            </a:ln>
          </p:spPr>
        </p:sp>
      </p:grpSp>
      <p:sp>
        <p:nvSpPr>
          <p:cNvPr name="TextBox 4" id="4"/>
          <p:cNvSpPr txBox="true"/>
          <p:nvPr/>
        </p:nvSpPr>
        <p:spPr>
          <a:xfrm rot="0">
            <a:off x="8770491" y="6735242"/>
            <a:ext cx="8665458" cy="1079501"/>
          </a:xfrm>
          <a:prstGeom prst="rect">
            <a:avLst/>
          </a:prstGeom>
        </p:spPr>
        <p:txBody>
          <a:bodyPr anchor="t" rtlCol="false" tIns="0" lIns="0" bIns="0" rIns="0">
            <a:spAutoFit/>
          </a:bodyPr>
          <a:lstStyle/>
          <a:p>
            <a:pPr algn="just" marL="1057908" indent="-528954" lvl="1">
              <a:lnSpc>
                <a:spcPts val="8329"/>
              </a:lnSpc>
              <a:buFont typeface="Arial"/>
              <a:buChar char="•"/>
            </a:pPr>
            <a:r>
              <a:rPr lang="en-US" sz="4899">
                <a:solidFill>
                  <a:srgbClr val="183937"/>
                </a:solidFill>
                <a:latin typeface="Adolescence"/>
                <a:ea typeface="Adolescence"/>
                <a:cs typeface="Adolescence"/>
                <a:sym typeface="Adolescence"/>
              </a:rPr>
              <a:t>Caso práctico 2</a:t>
            </a:r>
          </a:p>
        </p:txBody>
      </p:sp>
      <p:sp>
        <p:nvSpPr>
          <p:cNvPr name="TextBox 5" id="5"/>
          <p:cNvSpPr txBox="true"/>
          <p:nvPr/>
        </p:nvSpPr>
        <p:spPr>
          <a:xfrm rot="0">
            <a:off x="9419443" y="7982693"/>
            <a:ext cx="7659855" cy="826135"/>
          </a:xfrm>
          <a:prstGeom prst="rect">
            <a:avLst/>
          </a:prstGeom>
        </p:spPr>
        <p:txBody>
          <a:bodyPr anchor="t" rtlCol="false" tIns="0" lIns="0" bIns="0" rIns="0">
            <a:spAutoFit/>
          </a:bodyPr>
          <a:lstStyle/>
          <a:p>
            <a:pPr algn="l" marL="0" indent="0" lvl="0">
              <a:lnSpc>
                <a:spcPts val="2239"/>
              </a:lnSpc>
              <a:spcBef>
                <a:spcPct val="0"/>
              </a:spcBef>
            </a:pPr>
            <a:r>
              <a:rPr lang="en-US" sz="1599">
                <a:solidFill>
                  <a:srgbClr val="183937"/>
                </a:solidFill>
                <a:latin typeface="Questrial"/>
                <a:ea typeface="Questrial"/>
                <a:cs typeface="Questrial"/>
                <a:sym typeface="Questrial"/>
              </a:rPr>
              <a:t>Lorem ipsum dolor sit amet, consectetur adipiscing elit, sed do eiusmod tempor incididunt ut labore et dolore magna aliqua. Ut enim ad minim veniam, quis nostrud exercitation ullamco laboris nisi ut aliquip ex ea commodo consequat.</a:t>
            </a:r>
          </a:p>
        </p:txBody>
      </p:sp>
      <p:sp>
        <p:nvSpPr>
          <p:cNvPr name="TextBox 6" id="6"/>
          <p:cNvSpPr txBox="true"/>
          <p:nvPr/>
        </p:nvSpPr>
        <p:spPr>
          <a:xfrm rot="0">
            <a:off x="9419443" y="5799630"/>
            <a:ext cx="7417289" cy="826135"/>
          </a:xfrm>
          <a:prstGeom prst="rect">
            <a:avLst/>
          </a:prstGeom>
        </p:spPr>
        <p:txBody>
          <a:bodyPr anchor="t" rtlCol="false" tIns="0" lIns="0" bIns="0" rIns="0">
            <a:spAutoFit/>
          </a:bodyPr>
          <a:lstStyle/>
          <a:p>
            <a:pPr algn="l" marL="0" indent="0" lvl="0">
              <a:lnSpc>
                <a:spcPts val="2240"/>
              </a:lnSpc>
              <a:spcBef>
                <a:spcPct val="0"/>
              </a:spcBef>
            </a:pPr>
            <a:r>
              <a:rPr lang="en-US" sz="1600">
                <a:solidFill>
                  <a:srgbClr val="183937"/>
                </a:solidFill>
                <a:latin typeface="Questrial"/>
                <a:ea typeface="Questrial"/>
                <a:cs typeface="Questrial"/>
                <a:sym typeface="Questrial"/>
              </a:rPr>
              <a:t>Lorem ipsum dolor sit amet, consectetur adipiscing elit, sed do eiusmod tempor incididunt ut labore et dolore magna aliqua. Ut enim ad minim veniam, quis nostrud exercitation ullamco laboris nisi ut aliquip ex ea commodo consequat.</a:t>
            </a:r>
          </a:p>
        </p:txBody>
      </p:sp>
      <p:sp>
        <p:nvSpPr>
          <p:cNvPr name="TextBox 7" id="7"/>
          <p:cNvSpPr txBox="true"/>
          <p:nvPr/>
        </p:nvSpPr>
        <p:spPr>
          <a:xfrm rot="0">
            <a:off x="8770491" y="4548679"/>
            <a:ext cx="8665458" cy="1079501"/>
          </a:xfrm>
          <a:prstGeom prst="rect">
            <a:avLst/>
          </a:prstGeom>
        </p:spPr>
        <p:txBody>
          <a:bodyPr anchor="t" rtlCol="false" tIns="0" lIns="0" bIns="0" rIns="0">
            <a:spAutoFit/>
          </a:bodyPr>
          <a:lstStyle/>
          <a:p>
            <a:pPr algn="just" marL="1057908" indent="-528954" lvl="1">
              <a:lnSpc>
                <a:spcPts val="8329"/>
              </a:lnSpc>
              <a:buFont typeface="Arial"/>
              <a:buChar char="•"/>
            </a:pPr>
            <a:r>
              <a:rPr lang="en-US" sz="4899">
                <a:solidFill>
                  <a:srgbClr val="183937"/>
                </a:solidFill>
                <a:latin typeface="Adolescence"/>
                <a:ea typeface="Adolescence"/>
                <a:cs typeface="Adolescence"/>
                <a:sym typeface="Adolescence"/>
              </a:rPr>
              <a:t>Caso práctico 1</a:t>
            </a:r>
          </a:p>
        </p:txBody>
      </p:sp>
      <p:sp>
        <p:nvSpPr>
          <p:cNvPr name="TextBox 8" id="8"/>
          <p:cNvSpPr txBox="true"/>
          <p:nvPr/>
        </p:nvSpPr>
        <p:spPr>
          <a:xfrm rot="0">
            <a:off x="9338675" y="1615942"/>
            <a:ext cx="6950372" cy="2827962"/>
          </a:xfrm>
          <a:prstGeom prst="rect">
            <a:avLst/>
          </a:prstGeom>
        </p:spPr>
        <p:txBody>
          <a:bodyPr anchor="t" rtlCol="false" tIns="0" lIns="0" bIns="0" rIns="0">
            <a:spAutoFit/>
          </a:bodyPr>
          <a:lstStyle/>
          <a:p>
            <a:pPr algn="just">
              <a:lnSpc>
                <a:spcPts val="10216"/>
              </a:lnSpc>
            </a:pPr>
            <a:r>
              <a:rPr lang="en-US" sz="9823">
                <a:solidFill>
                  <a:srgbClr val="183937"/>
                </a:solidFill>
                <a:latin typeface="Adolescence"/>
                <a:ea typeface="Adolescence"/>
                <a:cs typeface="Adolescence"/>
                <a:sym typeface="Adolescence"/>
              </a:rPr>
              <a:t>ANÁLISIS</a:t>
            </a:r>
          </a:p>
          <a:p>
            <a:pPr algn="just">
              <a:lnSpc>
                <a:spcPts val="10216"/>
              </a:lnSpc>
            </a:pPr>
            <a:r>
              <a:rPr lang="en-US" sz="9823">
                <a:solidFill>
                  <a:srgbClr val="183937"/>
                </a:solidFill>
                <a:latin typeface="Adolescence"/>
                <a:ea typeface="Adolescence"/>
                <a:cs typeface="Adolescence"/>
                <a:sym typeface="Adolescence"/>
              </a:rPr>
              <a:t>FINANCIERO</a:t>
            </a:r>
          </a:p>
        </p:txBody>
      </p:sp>
      <p:sp>
        <p:nvSpPr>
          <p:cNvPr name="Freeform 9" id="9"/>
          <p:cNvSpPr/>
          <p:nvPr/>
        </p:nvSpPr>
        <p:spPr>
          <a:xfrm flipH="false" flipV="false" rot="0">
            <a:off x="14501553" y="1855369"/>
            <a:ext cx="2757747" cy="2396733"/>
          </a:xfrm>
          <a:custGeom>
            <a:avLst/>
            <a:gdLst/>
            <a:ahLst/>
            <a:cxnLst/>
            <a:rect r="r" b="b" t="t" l="l"/>
            <a:pathLst>
              <a:path h="2396733" w="2757747">
                <a:moveTo>
                  <a:pt x="0" y="0"/>
                </a:moveTo>
                <a:lnTo>
                  <a:pt x="2757747" y="0"/>
                </a:lnTo>
                <a:lnTo>
                  <a:pt x="2757747" y="2396733"/>
                </a:lnTo>
                <a:lnTo>
                  <a:pt x="0" y="23967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2501822">
            <a:off x="661502" y="973098"/>
            <a:ext cx="1390738" cy="835690"/>
          </a:xfrm>
          <a:custGeom>
            <a:avLst/>
            <a:gdLst/>
            <a:ahLst/>
            <a:cxnLst/>
            <a:rect r="r" b="b" t="t" l="l"/>
            <a:pathLst>
              <a:path h="835690" w="1390738">
                <a:moveTo>
                  <a:pt x="0" y="0"/>
                </a:moveTo>
                <a:lnTo>
                  <a:pt x="1390738" y="0"/>
                </a:lnTo>
                <a:lnTo>
                  <a:pt x="1390738" y="835690"/>
                </a:lnTo>
                <a:lnTo>
                  <a:pt x="0" y="8356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FF1ED"/>
        </a:solidFill>
      </p:bgPr>
    </p:bg>
    <p:spTree>
      <p:nvGrpSpPr>
        <p:cNvPr id="1" name=""/>
        <p:cNvGrpSpPr/>
        <p:nvPr/>
      </p:nvGrpSpPr>
      <p:grpSpPr>
        <a:xfrm>
          <a:off x="0" y="0"/>
          <a:ext cx="0" cy="0"/>
          <a:chOff x="0" y="0"/>
          <a:chExt cx="0" cy="0"/>
        </a:xfrm>
      </p:grpSpPr>
      <p:grpSp>
        <p:nvGrpSpPr>
          <p:cNvPr name="Group 2" id="2"/>
          <p:cNvGrpSpPr/>
          <p:nvPr/>
        </p:nvGrpSpPr>
        <p:grpSpPr>
          <a:xfrm rot="0">
            <a:off x="1038364" y="736683"/>
            <a:ext cx="16211271" cy="8813634"/>
            <a:chOff x="0" y="0"/>
            <a:chExt cx="4269635" cy="2321286"/>
          </a:xfrm>
        </p:grpSpPr>
        <p:sp>
          <p:nvSpPr>
            <p:cNvPr name="Freeform 3" id="3"/>
            <p:cNvSpPr/>
            <p:nvPr/>
          </p:nvSpPr>
          <p:spPr>
            <a:xfrm flipH="false" flipV="false" rot="0">
              <a:off x="0" y="0"/>
              <a:ext cx="4269635" cy="2321286"/>
            </a:xfrm>
            <a:custGeom>
              <a:avLst/>
              <a:gdLst/>
              <a:ahLst/>
              <a:cxnLst/>
              <a:rect r="r" b="b" t="t" l="l"/>
              <a:pathLst>
                <a:path h="2321286" w="4269635">
                  <a:moveTo>
                    <a:pt x="38683" y="0"/>
                  </a:moveTo>
                  <a:lnTo>
                    <a:pt x="4230953" y="0"/>
                  </a:lnTo>
                  <a:cubicBezTo>
                    <a:pt x="4252316" y="0"/>
                    <a:pt x="4269635" y="17319"/>
                    <a:pt x="4269635" y="38683"/>
                  </a:cubicBezTo>
                  <a:lnTo>
                    <a:pt x="4269635" y="2282604"/>
                  </a:lnTo>
                  <a:cubicBezTo>
                    <a:pt x="4269635" y="2292863"/>
                    <a:pt x="4265560" y="2302702"/>
                    <a:pt x="4258305" y="2309956"/>
                  </a:cubicBezTo>
                  <a:cubicBezTo>
                    <a:pt x="4251051" y="2317211"/>
                    <a:pt x="4241212" y="2321286"/>
                    <a:pt x="4230953" y="2321286"/>
                  </a:cubicBezTo>
                  <a:lnTo>
                    <a:pt x="38683" y="2321286"/>
                  </a:lnTo>
                  <a:cubicBezTo>
                    <a:pt x="28423" y="2321286"/>
                    <a:pt x="18584" y="2317211"/>
                    <a:pt x="11330" y="2309956"/>
                  </a:cubicBezTo>
                  <a:cubicBezTo>
                    <a:pt x="4075" y="2302702"/>
                    <a:pt x="0" y="2292863"/>
                    <a:pt x="0" y="2282604"/>
                  </a:cubicBezTo>
                  <a:lnTo>
                    <a:pt x="0" y="38683"/>
                  </a:lnTo>
                  <a:cubicBezTo>
                    <a:pt x="0" y="28423"/>
                    <a:pt x="4075" y="18584"/>
                    <a:pt x="11330" y="11330"/>
                  </a:cubicBezTo>
                  <a:cubicBezTo>
                    <a:pt x="18584" y="4075"/>
                    <a:pt x="28423" y="0"/>
                    <a:pt x="38683" y="0"/>
                  </a:cubicBezTo>
                  <a:close/>
                </a:path>
              </a:pathLst>
            </a:custGeom>
            <a:solidFill>
              <a:srgbClr val="FAFAFA"/>
            </a:solidFill>
            <a:ln w="200025" cap="rnd">
              <a:solidFill>
                <a:srgbClr val="B8E28A"/>
              </a:solidFill>
              <a:prstDash val="solid"/>
              <a:round/>
            </a:ln>
          </p:spPr>
        </p:sp>
        <p:sp>
          <p:nvSpPr>
            <p:cNvPr name="TextBox 4" id="4"/>
            <p:cNvSpPr txBox="true"/>
            <p:nvPr/>
          </p:nvSpPr>
          <p:spPr>
            <a:xfrm>
              <a:off x="0" y="-95250"/>
              <a:ext cx="4269635" cy="2416536"/>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8633309" y="4278397"/>
            <a:ext cx="7230479" cy="4114800"/>
          </a:xfrm>
          <a:custGeom>
            <a:avLst/>
            <a:gdLst/>
            <a:ahLst/>
            <a:cxnLst/>
            <a:rect r="r" b="b" t="t" l="l"/>
            <a:pathLst>
              <a:path h="4114800" w="7230479">
                <a:moveTo>
                  <a:pt x="0" y="0"/>
                </a:moveTo>
                <a:lnTo>
                  <a:pt x="7230479" y="0"/>
                </a:lnTo>
                <a:lnTo>
                  <a:pt x="723047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831289" y="2282242"/>
            <a:ext cx="14418210" cy="1592247"/>
          </a:xfrm>
          <a:prstGeom prst="rect">
            <a:avLst/>
          </a:prstGeom>
        </p:spPr>
        <p:txBody>
          <a:bodyPr anchor="t" rtlCol="false" tIns="0" lIns="0" bIns="0" rIns="0">
            <a:spAutoFit/>
          </a:bodyPr>
          <a:lstStyle/>
          <a:p>
            <a:pPr algn="ctr">
              <a:lnSpc>
                <a:spcPts val="9966"/>
              </a:lnSpc>
            </a:pPr>
            <a:r>
              <a:rPr lang="en-US" sz="11198">
                <a:solidFill>
                  <a:srgbClr val="183937"/>
                </a:solidFill>
                <a:latin typeface="Adolescence"/>
                <a:ea typeface="Adolescence"/>
                <a:cs typeface="Adolescence"/>
                <a:sym typeface="Adolescence"/>
              </a:rPr>
              <a:t>CONSEJOS DE INVERSIÓN</a:t>
            </a:r>
          </a:p>
        </p:txBody>
      </p:sp>
      <p:sp>
        <p:nvSpPr>
          <p:cNvPr name="TextBox 7" id="7"/>
          <p:cNvSpPr txBox="true"/>
          <p:nvPr/>
        </p:nvSpPr>
        <p:spPr>
          <a:xfrm rot="0">
            <a:off x="3082139" y="4344170"/>
            <a:ext cx="8473567" cy="523494"/>
          </a:xfrm>
          <a:prstGeom prst="rect">
            <a:avLst/>
          </a:prstGeom>
        </p:spPr>
        <p:txBody>
          <a:bodyPr anchor="t" rtlCol="false" tIns="0" lIns="0" bIns="0" rIns="0">
            <a:spAutoFit/>
          </a:bodyPr>
          <a:lstStyle/>
          <a:p>
            <a:pPr algn="l">
              <a:lnSpc>
                <a:spcPts val="4220"/>
              </a:lnSpc>
            </a:pPr>
            <a:r>
              <a:rPr lang="en-US" sz="3014">
                <a:solidFill>
                  <a:srgbClr val="183937"/>
                </a:solidFill>
                <a:latin typeface="Questrial"/>
                <a:ea typeface="Questrial"/>
                <a:cs typeface="Questrial"/>
                <a:sym typeface="Questrial"/>
              </a:rPr>
              <a:t>Consejo de Inversión 1</a:t>
            </a:r>
          </a:p>
        </p:txBody>
      </p:sp>
      <p:sp>
        <p:nvSpPr>
          <p:cNvPr name="TextBox 8" id="8"/>
          <p:cNvSpPr txBox="true"/>
          <p:nvPr/>
        </p:nvSpPr>
        <p:spPr>
          <a:xfrm rot="0">
            <a:off x="3097508" y="5162939"/>
            <a:ext cx="8524798" cy="523494"/>
          </a:xfrm>
          <a:prstGeom prst="rect">
            <a:avLst/>
          </a:prstGeom>
        </p:spPr>
        <p:txBody>
          <a:bodyPr anchor="t" rtlCol="false" tIns="0" lIns="0" bIns="0" rIns="0">
            <a:spAutoFit/>
          </a:bodyPr>
          <a:lstStyle/>
          <a:p>
            <a:pPr algn="l">
              <a:lnSpc>
                <a:spcPts val="4220"/>
              </a:lnSpc>
            </a:pPr>
            <a:r>
              <a:rPr lang="en-US" sz="3014">
                <a:solidFill>
                  <a:srgbClr val="183937"/>
                </a:solidFill>
                <a:latin typeface="Questrial"/>
                <a:ea typeface="Questrial"/>
                <a:cs typeface="Questrial"/>
                <a:sym typeface="Questrial"/>
              </a:rPr>
              <a:t>Consejo de Inversión 2</a:t>
            </a:r>
          </a:p>
        </p:txBody>
      </p:sp>
      <p:sp>
        <p:nvSpPr>
          <p:cNvPr name="TextBox 9" id="9"/>
          <p:cNvSpPr txBox="true"/>
          <p:nvPr/>
        </p:nvSpPr>
        <p:spPr>
          <a:xfrm rot="0">
            <a:off x="3082139" y="5935781"/>
            <a:ext cx="8340369" cy="523494"/>
          </a:xfrm>
          <a:prstGeom prst="rect">
            <a:avLst/>
          </a:prstGeom>
        </p:spPr>
        <p:txBody>
          <a:bodyPr anchor="t" rtlCol="false" tIns="0" lIns="0" bIns="0" rIns="0">
            <a:spAutoFit/>
          </a:bodyPr>
          <a:lstStyle/>
          <a:p>
            <a:pPr algn="l">
              <a:lnSpc>
                <a:spcPts val="4220"/>
              </a:lnSpc>
            </a:pPr>
            <a:r>
              <a:rPr lang="en-US" sz="3014">
                <a:solidFill>
                  <a:srgbClr val="183937"/>
                </a:solidFill>
                <a:latin typeface="Questrial"/>
                <a:ea typeface="Questrial"/>
                <a:cs typeface="Questrial"/>
                <a:sym typeface="Questrial"/>
              </a:rPr>
              <a:t>Consejo de Inversión 3</a:t>
            </a:r>
          </a:p>
        </p:txBody>
      </p:sp>
      <p:sp>
        <p:nvSpPr>
          <p:cNvPr name="TextBox 10" id="10"/>
          <p:cNvSpPr txBox="true"/>
          <p:nvPr/>
        </p:nvSpPr>
        <p:spPr>
          <a:xfrm rot="0">
            <a:off x="3097508" y="6754550"/>
            <a:ext cx="8309631" cy="523494"/>
          </a:xfrm>
          <a:prstGeom prst="rect">
            <a:avLst/>
          </a:prstGeom>
        </p:spPr>
        <p:txBody>
          <a:bodyPr anchor="t" rtlCol="false" tIns="0" lIns="0" bIns="0" rIns="0">
            <a:spAutoFit/>
          </a:bodyPr>
          <a:lstStyle/>
          <a:p>
            <a:pPr algn="l">
              <a:lnSpc>
                <a:spcPts val="4220"/>
              </a:lnSpc>
            </a:pPr>
            <a:r>
              <a:rPr lang="en-US" sz="3014">
                <a:solidFill>
                  <a:srgbClr val="183937"/>
                </a:solidFill>
                <a:latin typeface="Questrial"/>
                <a:ea typeface="Questrial"/>
                <a:cs typeface="Questrial"/>
                <a:sym typeface="Questrial"/>
              </a:rPr>
              <a:t>Consejo de Inversión 4</a:t>
            </a:r>
          </a:p>
        </p:txBody>
      </p:sp>
      <p:sp>
        <p:nvSpPr>
          <p:cNvPr name="TextBox 11" id="11"/>
          <p:cNvSpPr txBox="true"/>
          <p:nvPr/>
        </p:nvSpPr>
        <p:spPr>
          <a:xfrm rot="0">
            <a:off x="3097508" y="7573319"/>
            <a:ext cx="7602654" cy="523494"/>
          </a:xfrm>
          <a:prstGeom prst="rect">
            <a:avLst/>
          </a:prstGeom>
        </p:spPr>
        <p:txBody>
          <a:bodyPr anchor="t" rtlCol="false" tIns="0" lIns="0" bIns="0" rIns="0">
            <a:spAutoFit/>
          </a:bodyPr>
          <a:lstStyle/>
          <a:p>
            <a:pPr algn="l">
              <a:lnSpc>
                <a:spcPts val="4220"/>
              </a:lnSpc>
            </a:pPr>
            <a:r>
              <a:rPr lang="en-US" sz="3014">
                <a:solidFill>
                  <a:srgbClr val="183937"/>
                </a:solidFill>
                <a:latin typeface="Questrial"/>
                <a:ea typeface="Questrial"/>
                <a:cs typeface="Questrial"/>
                <a:sym typeface="Questrial"/>
              </a:rPr>
              <a:t>Consejo de Inversión 5</a:t>
            </a:r>
          </a:p>
        </p:txBody>
      </p:sp>
      <p:sp>
        <p:nvSpPr>
          <p:cNvPr name="Freeform 12" id="12"/>
          <p:cNvSpPr/>
          <p:nvPr/>
        </p:nvSpPr>
        <p:spPr>
          <a:xfrm flipH="true" flipV="false" rot="-10800000">
            <a:off x="15330214" y="3113430"/>
            <a:ext cx="1067148" cy="979836"/>
          </a:xfrm>
          <a:custGeom>
            <a:avLst/>
            <a:gdLst/>
            <a:ahLst/>
            <a:cxnLst/>
            <a:rect r="r" b="b" t="t" l="l"/>
            <a:pathLst>
              <a:path h="979836" w="1067148">
                <a:moveTo>
                  <a:pt x="1067148" y="0"/>
                </a:moveTo>
                <a:lnTo>
                  <a:pt x="0" y="0"/>
                </a:lnTo>
                <a:lnTo>
                  <a:pt x="0" y="979836"/>
                </a:lnTo>
                <a:lnTo>
                  <a:pt x="1067148" y="979836"/>
                </a:lnTo>
                <a:lnTo>
                  <a:pt x="106714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2375619" y="1577052"/>
            <a:ext cx="721889" cy="916949"/>
          </a:xfrm>
          <a:custGeom>
            <a:avLst/>
            <a:gdLst/>
            <a:ahLst/>
            <a:cxnLst/>
            <a:rect r="r" b="b" t="t" l="l"/>
            <a:pathLst>
              <a:path h="916949" w="721889">
                <a:moveTo>
                  <a:pt x="0" y="0"/>
                </a:moveTo>
                <a:lnTo>
                  <a:pt x="721889" y="0"/>
                </a:lnTo>
                <a:lnTo>
                  <a:pt x="721889" y="916949"/>
                </a:lnTo>
                <a:lnTo>
                  <a:pt x="0" y="91694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831289" y="2312796"/>
            <a:ext cx="721889" cy="916949"/>
          </a:xfrm>
          <a:custGeom>
            <a:avLst/>
            <a:gdLst/>
            <a:ahLst/>
            <a:cxnLst/>
            <a:rect r="r" b="b" t="t" l="l"/>
            <a:pathLst>
              <a:path h="916949" w="721889">
                <a:moveTo>
                  <a:pt x="0" y="0"/>
                </a:moveTo>
                <a:lnTo>
                  <a:pt x="721889" y="0"/>
                </a:lnTo>
                <a:lnTo>
                  <a:pt x="721889" y="916949"/>
                </a:lnTo>
                <a:lnTo>
                  <a:pt x="0" y="91694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49AD8C"/>
        </a:solidFill>
      </p:bgPr>
    </p:bg>
    <p:spTree>
      <p:nvGrpSpPr>
        <p:cNvPr id="1" name=""/>
        <p:cNvGrpSpPr/>
        <p:nvPr/>
      </p:nvGrpSpPr>
      <p:grpSpPr>
        <a:xfrm>
          <a:off x="0" y="0"/>
          <a:ext cx="0" cy="0"/>
          <a:chOff x="0" y="0"/>
          <a:chExt cx="0" cy="0"/>
        </a:xfrm>
      </p:grpSpPr>
      <p:grpSp>
        <p:nvGrpSpPr>
          <p:cNvPr name="Group 2" id="2"/>
          <p:cNvGrpSpPr/>
          <p:nvPr/>
        </p:nvGrpSpPr>
        <p:grpSpPr>
          <a:xfrm rot="0">
            <a:off x="1336535" y="3042017"/>
            <a:ext cx="7722338" cy="2995043"/>
            <a:chOff x="0" y="0"/>
            <a:chExt cx="1151438" cy="446575"/>
          </a:xfrm>
        </p:grpSpPr>
        <p:sp>
          <p:nvSpPr>
            <p:cNvPr name="Freeform 3" id="3"/>
            <p:cNvSpPr/>
            <p:nvPr/>
          </p:nvSpPr>
          <p:spPr>
            <a:xfrm flipH="false" flipV="false" rot="0">
              <a:off x="0" y="0"/>
              <a:ext cx="1151438" cy="446575"/>
            </a:xfrm>
            <a:custGeom>
              <a:avLst/>
              <a:gdLst/>
              <a:ahLst/>
              <a:cxnLst/>
              <a:rect r="r" b="b" t="t" l="l"/>
              <a:pathLst>
                <a:path h="446575" w="1151438">
                  <a:moveTo>
                    <a:pt x="25063" y="0"/>
                  </a:moveTo>
                  <a:lnTo>
                    <a:pt x="1126374" y="0"/>
                  </a:lnTo>
                  <a:cubicBezTo>
                    <a:pt x="1140216" y="0"/>
                    <a:pt x="1151438" y="11221"/>
                    <a:pt x="1151438" y="25063"/>
                  </a:cubicBezTo>
                  <a:lnTo>
                    <a:pt x="1151438" y="421512"/>
                  </a:lnTo>
                  <a:cubicBezTo>
                    <a:pt x="1151438" y="428159"/>
                    <a:pt x="1148797" y="434534"/>
                    <a:pt x="1144097" y="439234"/>
                  </a:cubicBezTo>
                  <a:cubicBezTo>
                    <a:pt x="1139396" y="443935"/>
                    <a:pt x="1133022" y="446575"/>
                    <a:pt x="1126374" y="446575"/>
                  </a:cubicBezTo>
                  <a:lnTo>
                    <a:pt x="25063" y="446575"/>
                  </a:lnTo>
                  <a:cubicBezTo>
                    <a:pt x="18416" y="446575"/>
                    <a:pt x="12041" y="443935"/>
                    <a:pt x="7341" y="439234"/>
                  </a:cubicBezTo>
                  <a:cubicBezTo>
                    <a:pt x="2641" y="434534"/>
                    <a:pt x="0" y="428159"/>
                    <a:pt x="0" y="421512"/>
                  </a:cubicBezTo>
                  <a:lnTo>
                    <a:pt x="0" y="25063"/>
                  </a:lnTo>
                  <a:cubicBezTo>
                    <a:pt x="0" y="11221"/>
                    <a:pt x="11221" y="0"/>
                    <a:pt x="25063" y="0"/>
                  </a:cubicBezTo>
                  <a:close/>
                </a:path>
              </a:pathLst>
            </a:custGeom>
            <a:solidFill>
              <a:srgbClr val="FAFAFA"/>
            </a:solidFill>
            <a:ln w="19050" cap="rnd">
              <a:solidFill>
                <a:srgbClr val="347571"/>
              </a:solidFill>
              <a:prstDash val="solid"/>
              <a:round/>
            </a:ln>
          </p:spPr>
        </p:sp>
        <p:sp>
          <p:nvSpPr>
            <p:cNvPr name="TextBox 4" id="4"/>
            <p:cNvSpPr txBox="true"/>
            <p:nvPr/>
          </p:nvSpPr>
          <p:spPr>
            <a:xfrm>
              <a:off x="0" y="-95250"/>
              <a:ext cx="1151438" cy="541825"/>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9229127" y="3042017"/>
            <a:ext cx="7722338" cy="2995043"/>
            <a:chOff x="0" y="0"/>
            <a:chExt cx="1151438" cy="446575"/>
          </a:xfrm>
        </p:grpSpPr>
        <p:sp>
          <p:nvSpPr>
            <p:cNvPr name="Freeform 6" id="6"/>
            <p:cNvSpPr/>
            <p:nvPr/>
          </p:nvSpPr>
          <p:spPr>
            <a:xfrm flipH="false" flipV="false" rot="0">
              <a:off x="0" y="0"/>
              <a:ext cx="1151438" cy="446575"/>
            </a:xfrm>
            <a:custGeom>
              <a:avLst/>
              <a:gdLst/>
              <a:ahLst/>
              <a:cxnLst/>
              <a:rect r="r" b="b" t="t" l="l"/>
              <a:pathLst>
                <a:path h="446575" w="1151438">
                  <a:moveTo>
                    <a:pt x="25063" y="0"/>
                  </a:moveTo>
                  <a:lnTo>
                    <a:pt x="1126374" y="0"/>
                  </a:lnTo>
                  <a:cubicBezTo>
                    <a:pt x="1140216" y="0"/>
                    <a:pt x="1151438" y="11221"/>
                    <a:pt x="1151438" y="25063"/>
                  </a:cubicBezTo>
                  <a:lnTo>
                    <a:pt x="1151438" y="421512"/>
                  </a:lnTo>
                  <a:cubicBezTo>
                    <a:pt x="1151438" y="428159"/>
                    <a:pt x="1148797" y="434534"/>
                    <a:pt x="1144097" y="439234"/>
                  </a:cubicBezTo>
                  <a:cubicBezTo>
                    <a:pt x="1139396" y="443935"/>
                    <a:pt x="1133022" y="446575"/>
                    <a:pt x="1126374" y="446575"/>
                  </a:cubicBezTo>
                  <a:lnTo>
                    <a:pt x="25063" y="446575"/>
                  </a:lnTo>
                  <a:cubicBezTo>
                    <a:pt x="18416" y="446575"/>
                    <a:pt x="12041" y="443935"/>
                    <a:pt x="7341" y="439234"/>
                  </a:cubicBezTo>
                  <a:cubicBezTo>
                    <a:pt x="2641" y="434534"/>
                    <a:pt x="0" y="428159"/>
                    <a:pt x="0" y="421512"/>
                  </a:cubicBezTo>
                  <a:lnTo>
                    <a:pt x="0" y="25063"/>
                  </a:lnTo>
                  <a:cubicBezTo>
                    <a:pt x="0" y="11221"/>
                    <a:pt x="11221" y="0"/>
                    <a:pt x="25063" y="0"/>
                  </a:cubicBezTo>
                  <a:close/>
                </a:path>
              </a:pathLst>
            </a:custGeom>
            <a:solidFill>
              <a:srgbClr val="E0F6C8"/>
            </a:solidFill>
            <a:ln w="19050" cap="rnd">
              <a:solidFill>
                <a:srgbClr val="347571"/>
              </a:solidFill>
              <a:prstDash val="solid"/>
              <a:round/>
            </a:ln>
          </p:spPr>
        </p:sp>
        <p:sp>
          <p:nvSpPr>
            <p:cNvPr name="TextBox 7" id="7"/>
            <p:cNvSpPr txBox="true"/>
            <p:nvPr/>
          </p:nvSpPr>
          <p:spPr>
            <a:xfrm>
              <a:off x="0" y="-95250"/>
              <a:ext cx="1151438" cy="541825"/>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336535" y="6263257"/>
            <a:ext cx="7722338" cy="2995043"/>
            <a:chOff x="0" y="0"/>
            <a:chExt cx="1151438" cy="446575"/>
          </a:xfrm>
        </p:grpSpPr>
        <p:sp>
          <p:nvSpPr>
            <p:cNvPr name="Freeform 9" id="9"/>
            <p:cNvSpPr/>
            <p:nvPr/>
          </p:nvSpPr>
          <p:spPr>
            <a:xfrm flipH="false" flipV="false" rot="0">
              <a:off x="0" y="0"/>
              <a:ext cx="1151438" cy="446575"/>
            </a:xfrm>
            <a:custGeom>
              <a:avLst/>
              <a:gdLst/>
              <a:ahLst/>
              <a:cxnLst/>
              <a:rect r="r" b="b" t="t" l="l"/>
              <a:pathLst>
                <a:path h="446575" w="1151438">
                  <a:moveTo>
                    <a:pt x="25063" y="0"/>
                  </a:moveTo>
                  <a:lnTo>
                    <a:pt x="1126374" y="0"/>
                  </a:lnTo>
                  <a:cubicBezTo>
                    <a:pt x="1140216" y="0"/>
                    <a:pt x="1151438" y="11221"/>
                    <a:pt x="1151438" y="25063"/>
                  </a:cubicBezTo>
                  <a:lnTo>
                    <a:pt x="1151438" y="421512"/>
                  </a:lnTo>
                  <a:cubicBezTo>
                    <a:pt x="1151438" y="428159"/>
                    <a:pt x="1148797" y="434534"/>
                    <a:pt x="1144097" y="439234"/>
                  </a:cubicBezTo>
                  <a:cubicBezTo>
                    <a:pt x="1139396" y="443935"/>
                    <a:pt x="1133022" y="446575"/>
                    <a:pt x="1126374" y="446575"/>
                  </a:cubicBezTo>
                  <a:lnTo>
                    <a:pt x="25063" y="446575"/>
                  </a:lnTo>
                  <a:cubicBezTo>
                    <a:pt x="18416" y="446575"/>
                    <a:pt x="12041" y="443935"/>
                    <a:pt x="7341" y="439234"/>
                  </a:cubicBezTo>
                  <a:cubicBezTo>
                    <a:pt x="2641" y="434534"/>
                    <a:pt x="0" y="428159"/>
                    <a:pt x="0" y="421512"/>
                  </a:cubicBezTo>
                  <a:lnTo>
                    <a:pt x="0" y="25063"/>
                  </a:lnTo>
                  <a:cubicBezTo>
                    <a:pt x="0" y="11221"/>
                    <a:pt x="11221" y="0"/>
                    <a:pt x="25063" y="0"/>
                  </a:cubicBezTo>
                  <a:close/>
                </a:path>
              </a:pathLst>
            </a:custGeom>
            <a:solidFill>
              <a:srgbClr val="E0F6C8"/>
            </a:solidFill>
            <a:ln w="19050" cap="rnd">
              <a:solidFill>
                <a:srgbClr val="347571"/>
              </a:solidFill>
              <a:prstDash val="solid"/>
              <a:round/>
            </a:ln>
          </p:spPr>
        </p:sp>
        <p:sp>
          <p:nvSpPr>
            <p:cNvPr name="TextBox 10" id="10"/>
            <p:cNvSpPr txBox="true"/>
            <p:nvPr/>
          </p:nvSpPr>
          <p:spPr>
            <a:xfrm>
              <a:off x="0" y="-95250"/>
              <a:ext cx="1151438" cy="541825"/>
            </a:xfrm>
            <a:prstGeom prst="rect">
              <a:avLst/>
            </a:prstGeom>
          </p:spPr>
          <p:txBody>
            <a:bodyPr anchor="ctr" rtlCol="false" tIns="50800" lIns="50800" bIns="50800" rIns="50800"/>
            <a:lstStyle/>
            <a:p>
              <a:pPr algn="ctr">
                <a:lnSpc>
                  <a:spcPts val="2800"/>
                </a:lnSpc>
              </a:pPr>
            </a:p>
          </p:txBody>
        </p:sp>
      </p:grpSp>
      <p:grpSp>
        <p:nvGrpSpPr>
          <p:cNvPr name="Group 11" id="11"/>
          <p:cNvGrpSpPr/>
          <p:nvPr/>
        </p:nvGrpSpPr>
        <p:grpSpPr>
          <a:xfrm rot="0">
            <a:off x="9229127" y="6263257"/>
            <a:ext cx="7722338" cy="2995043"/>
            <a:chOff x="0" y="0"/>
            <a:chExt cx="1151438" cy="446575"/>
          </a:xfrm>
        </p:grpSpPr>
        <p:sp>
          <p:nvSpPr>
            <p:cNvPr name="Freeform 12" id="12"/>
            <p:cNvSpPr/>
            <p:nvPr/>
          </p:nvSpPr>
          <p:spPr>
            <a:xfrm flipH="false" flipV="false" rot="0">
              <a:off x="0" y="0"/>
              <a:ext cx="1151438" cy="446575"/>
            </a:xfrm>
            <a:custGeom>
              <a:avLst/>
              <a:gdLst/>
              <a:ahLst/>
              <a:cxnLst/>
              <a:rect r="r" b="b" t="t" l="l"/>
              <a:pathLst>
                <a:path h="446575" w="1151438">
                  <a:moveTo>
                    <a:pt x="25063" y="0"/>
                  </a:moveTo>
                  <a:lnTo>
                    <a:pt x="1126374" y="0"/>
                  </a:lnTo>
                  <a:cubicBezTo>
                    <a:pt x="1140216" y="0"/>
                    <a:pt x="1151438" y="11221"/>
                    <a:pt x="1151438" y="25063"/>
                  </a:cubicBezTo>
                  <a:lnTo>
                    <a:pt x="1151438" y="421512"/>
                  </a:lnTo>
                  <a:cubicBezTo>
                    <a:pt x="1151438" y="428159"/>
                    <a:pt x="1148797" y="434534"/>
                    <a:pt x="1144097" y="439234"/>
                  </a:cubicBezTo>
                  <a:cubicBezTo>
                    <a:pt x="1139396" y="443935"/>
                    <a:pt x="1133022" y="446575"/>
                    <a:pt x="1126374" y="446575"/>
                  </a:cubicBezTo>
                  <a:lnTo>
                    <a:pt x="25063" y="446575"/>
                  </a:lnTo>
                  <a:cubicBezTo>
                    <a:pt x="18416" y="446575"/>
                    <a:pt x="12041" y="443935"/>
                    <a:pt x="7341" y="439234"/>
                  </a:cubicBezTo>
                  <a:cubicBezTo>
                    <a:pt x="2641" y="434534"/>
                    <a:pt x="0" y="428159"/>
                    <a:pt x="0" y="421512"/>
                  </a:cubicBezTo>
                  <a:lnTo>
                    <a:pt x="0" y="25063"/>
                  </a:lnTo>
                  <a:cubicBezTo>
                    <a:pt x="0" y="11221"/>
                    <a:pt x="11221" y="0"/>
                    <a:pt x="25063" y="0"/>
                  </a:cubicBezTo>
                  <a:close/>
                </a:path>
              </a:pathLst>
            </a:custGeom>
            <a:solidFill>
              <a:srgbClr val="FAFAFA"/>
            </a:solidFill>
            <a:ln w="19050" cap="rnd">
              <a:solidFill>
                <a:srgbClr val="347571"/>
              </a:solidFill>
              <a:prstDash val="solid"/>
              <a:round/>
            </a:ln>
          </p:spPr>
        </p:sp>
        <p:sp>
          <p:nvSpPr>
            <p:cNvPr name="TextBox 13" id="13"/>
            <p:cNvSpPr txBox="true"/>
            <p:nvPr/>
          </p:nvSpPr>
          <p:spPr>
            <a:xfrm>
              <a:off x="0" y="-95250"/>
              <a:ext cx="1151438" cy="541825"/>
            </a:xfrm>
            <a:prstGeom prst="rect">
              <a:avLst/>
            </a:prstGeom>
          </p:spPr>
          <p:txBody>
            <a:bodyPr anchor="ctr" rtlCol="false" tIns="50800" lIns="50800" bIns="50800" rIns="50800"/>
            <a:lstStyle/>
            <a:p>
              <a:pPr algn="ctr">
                <a:lnSpc>
                  <a:spcPts val="2800"/>
                </a:lnSpc>
              </a:pPr>
            </a:p>
          </p:txBody>
        </p:sp>
      </p:grpSp>
      <p:sp>
        <p:nvSpPr>
          <p:cNvPr name="TextBox 14" id="14"/>
          <p:cNvSpPr txBox="true"/>
          <p:nvPr/>
        </p:nvSpPr>
        <p:spPr>
          <a:xfrm rot="0">
            <a:off x="1028700" y="966731"/>
            <a:ext cx="16265251" cy="1951461"/>
          </a:xfrm>
          <a:prstGeom prst="rect">
            <a:avLst/>
          </a:prstGeom>
        </p:spPr>
        <p:txBody>
          <a:bodyPr anchor="t" rtlCol="false" tIns="0" lIns="0" bIns="0" rIns="0">
            <a:spAutoFit/>
          </a:bodyPr>
          <a:lstStyle/>
          <a:p>
            <a:pPr algn="ctr" marL="0" indent="0" lvl="0">
              <a:lnSpc>
                <a:spcPts val="13285"/>
              </a:lnSpc>
            </a:pPr>
            <a:r>
              <a:rPr lang="en-US" sz="11969">
                <a:solidFill>
                  <a:srgbClr val="FAFAFA"/>
                </a:solidFill>
                <a:latin typeface="Adolescence"/>
                <a:ea typeface="Adolescence"/>
                <a:cs typeface="Adolescence"/>
                <a:sym typeface="Adolescence"/>
              </a:rPr>
              <a:t>EDUCACIÓN FINANCIERA</a:t>
            </a:r>
          </a:p>
        </p:txBody>
      </p:sp>
      <p:sp>
        <p:nvSpPr>
          <p:cNvPr name="TextBox 15" id="15"/>
          <p:cNvSpPr txBox="true"/>
          <p:nvPr/>
        </p:nvSpPr>
        <p:spPr>
          <a:xfrm rot="0">
            <a:off x="1790073" y="4264776"/>
            <a:ext cx="6881137" cy="1333235"/>
          </a:xfrm>
          <a:prstGeom prst="rect">
            <a:avLst/>
          </a:prstGeom>
        </p:spPr>
        <p:txBody>
          <a:bodyPr anchor="t" rtlCol="false" tIns="0" lIns="0" bIns="0" rIns="0">
            <a:spAutoFit/>
          </a:bodyPr>
          <a:lstStyle/>
          <a:p>
            <a:pPr algn="l" marL="0" indent="0" lvl="0">
              <a:lnSpc>
                <a:spcPts val="2639"/>
              </a:lnSpc>
            </a:pPr>
            <a:r>
              <a:rPr lang="en-US" sz="1885">
                <a:solidFill>
                  <a:srgbClr val="183937"/>
                </a:solidFill>
                <a:latin typeface="Questrial"/>
                <a:ea typeface="Questrial"/>
                <a:cs typeface="Questrial"/>
                <a:sym typeface="Questrial"/>
              </a:rPr>
              <a:t>Lorem ipsum dolor sit amet, consectetur adipiscing elit, sed do eiusmod tempor incididunt ut labore et dolore magna aliqua. Ut enim ad minim veniam, quis nostrud exercitation ullamco laboris nisi ut aliquip ex ea commodo consequat.</a:t>
            </a:r>
          </a:p>
        </p:txBody>
      </p:sp>
      <p:sp>
        <p:nvSpPr>
          <p:cNvPr name="TextBox 16" id="16"/>
          <p:cNvSpPr txBox="true"/>
          <p:nvPr/>
        </p:nvSpPr>
        <p:spPr>
          <a:xfrm rot="0">
            <a:off x="9716403" y="4264776"/>
            <a:ext cx="6881137" cy="1333235"/>
          </a:xfrm>
          <a:prstGeom prst="rect">
            <a:avLst/>
          </a:prstGeom>
        </p:spPr>
        <p:txBody>
          <a:bodyPr anchor="t" rtlCol="false" tIns="0" lIns="0" bIns="0" rIns="0">
            <a:spAutoFit/>
          </a:bodyPr>
          <a:lstStyle/>
          <a:p>
            <a:pPr algn="l" marL="0" indent="0" lvl="0">
              <a:lnSpc>
                <a:spcPts val="2639"/>
              </a:lnSpc>
            </a:pPr>
            <a:r>
              <a:rPr lang="en-US" sz="1885">
                <a:solidFill>
                  <a:srgbClr val="183937"/>
                </a:solidFill>
                <a:latin typeface="Questrial"/>
                <a:ea typeface="Questrial"/>
                <a:cs typeface="Questrial"/>
                <a:sym typeface="Questrial"/>
              </a:rPr>
              <a:t>Lorem ipsum dolor sit amet, consectetur adipiscing elit, sed do eiusmod tempor incididunt ut labore et dolore magna aliqua. Ut enim ad minim veniam, quis nostrud exercitation ullamco laboris nisi ut aliquip ex ea commodo consequat.</a:t>
            </a:r>
          </a:p>
        </p:txBody>
      </p:sp>
      <p:sp>
        <p:nvSpPr>
          <p:cNvPr name="TextBox 17" id="17"/>
          <p:cNvSpPr txBox="true"/>
          <p:nvPr/>
        </p:nvSpPr>
        <p:spPr>
          <a:xfrm rot="0">
            <a:off x="1790073" y="7368034"/>
            <a:ext cx="6881137" cy="1333235"/>
          </a:xfrm>
          <a:prstGeom prst="rect">
            <a:avLst/>
          </a:prstGeom>
        </p:spPr>
        <p:txBody>
          <a:bodyPr anchor="t" rtlCol="false" tIns="0" lIns="0" bIns="0" rIns="0">
            <a:spAutoFit/>
          </a:bodyPr>
          <a:lstStyle/>
          <a:p>
            <a:pPr algn="l" marL="0" indent="0" lvl="0">
              <a:lnSpc>
                <a:spcPts val="2639"/>
              </a:lnSpc>
            </a:pPr>
            <a:r>
              <a:rPr lang="en-US" sz="1885">
                <a:solidFill>
                  <a:srgbClr val="183937"/>
                </a:solidFill>
                <a:latin typeface="Questrial"/>
                <a:ea typeface="Questrial"/>
                <a:cs typeface="Questrial"/>
                <a:sym typeface="Questrial"/>
              </a:rPr>
              <a:t>Lorem ipsum dolor sit amet, consectetur adipiscing elit, sed do eiusmod tempor incididunt ut labore et dolore magna aliqua. Ut enim ad minim veniam, quis nostrud exercitation ullamco laboris nisi ut aliquip ex ea commodo consequat.</a:t>
            </a:r>
          </a:p>
        </p:txBody>
      </p:sp>
      <p:sp>
        <p:nvSpPr>
          <p:cNvPr name="TextBox 18" id="18"/>
          <p:cNvSpPr txBox="true"/>
          <p:nvPr/>
        </p:nvSpPr>
        <p:spPr>
          <a:xfrm rot="0">
            <a:off x="9716403" y="7368034"/>
            <a:ext cx="6881137" cy="1333235"/>
          </a:xfrm>
          <a:prstGeom prst="rect">
            <a:avLst/>
          </a:prstGeom>
        </p:spPr>
        <p:txBody>
          <a:bodyPr anchor="t" rtlCol="false" tIns="0" lIns="0" bIns="0" rIns="0">
            <a:spAutoFit/>
          </a:bodyPr>
          <a:lstStyle/>
          <a:p>
            <a:pPr algn="l" marL="0" indent="0" lvl="0">
              <a:lnSpc>
                <a:spcPts val="2639"/>
              </a:lnSpc>
            </a:pPr>
            <a:r>
              <a:rPr lang="en-US" sz="1885">
                <a:solidFill>
                  <a:srgbClr val="183937"/>
                </a:solidFill>
                <a:latin typeface="Questrial"/>
                <a:ea typeface="Questrial"/>
                <a:cs typeface="Questrial"/>
                <a:sym typeface="Questrial"/>
              </a:rPr>
              <a:t>Lorem ipsum dolor sit amet, consectetur adipiscing elit, sed do eiusmod tempor incididunt ut labore et dolore magna aliqua. Ut enim ad minim veniam, quis nostrud exercitation ullamco laboris nisi ut aliquip ex ea commodo consequat.</a:t>
            </a:r>
          </a:p>
        </p:txBody>
      </p:sp>
      <p:sp>
        <p:nvSpPr>
          <p:cNvPr name="TextBox 19" id="19"/>
          <p:cNvSpPr txBox="true"/>
          <p:nvPr/>
        </p:nvSpPr>
        <p:spPr>
          <a:xfrm rot="0">
            <a:off x="1336535" y="3437835"/>
            <a:ext cx="7413931" cy="686474"/>
          </a:xfrm>
          <a:prstGeom prst="rect">
            <a:avLst/>
          </a:prstGeom>
        </p:spPr>
        <p:txBody>
          <a:bodyPr anchor="t" rtlCol="false" tIns="0" lIns="0" bIns="0" rIns="0">
            <a:spAutoFit/>
          </a:bodyPr>
          <a:lstStyle/>
          <a:p>
            <a:pPr algn="l" marL="912319" indent="-456160" lvl="1">
              <a:lnSpc>
                <a:spcPts val="4690"/>
              </a:lnSpc>
              <a:buFont typeface="Arial"/>
              <a:buChar char="•"/>
            </a:pPr>
            <a:r>
              <a:rPr lang="en-US" sz="4225">
                <a:solidFill>
                  <a:srgbClr val="183937"/>
                </a:solidFill>
                <a:latin typeface="Adolescence"/>
                <a:ea typeface="Adolescence"/>
                <a:cs typeface="Adolescence"/>
                <a:sym typeface="Adolescence"/>
              </a:rPr>
              <a:t>Ahorros e Inversión</a:t>
            </a:r>
          </a:p>
        </p:txBody>
      </p:sp>
      <p:sp>
        <p:nvSpPr>
          <p:cNvPr name="TextBox 20" id="20"/>
          <p:cNvSpPr txBox="true"/>
          <p:nvPr/>
        </p:nvSpPr>
        <p:spPr>
          <a:xfrm rot="0">
            <a:off x="1257280" y="6551339"/>
            <a:ext cx="7413931" cy="686474"/>
          </a:xfrm>
          <a:prstGeom prst="rect">
            <a:avLst/>
          </a:prstGeom>
        </p:spPr>
        <p:txBody>
          <a:bodyPr anchor="t" rtlCol="false" tIns="0" lIns="0" bIns="0" rIns="0">
            <a:spAutoFit/>
          </a:bodyPr>
          <a:lstStyle/>
          <a:p>
            <a:pPr algn="l" marL="912319" indent="-456160" lvl="1">
              <a:lnSpc>
                <a:spcPts val="4690"/>
              </a:lnSpc>
              <a:buFont typeface="Arial"/>
              <a:buChar char="•"/>
            </a:pPr>
            <a:r>
              <a:rPr lang="en-US" sz="4225">
                <a:solidFill>
                  <a:srgbClr val="183937"/>
                </a:solidFill>
                <a:latin typeface="Adolescence"/>
                <a:ea typeface="Adolescence"/>
                <a:cs typeface="Adolescence"/>
                <a:sym typeface="Adolescence"/>
              </a:rPr>
              <a:t>Administración del Dinero</a:t>
            </a:r>
          </a:p>
        </p:txBody>
      </p:sp>
      <p:sp>
        <p:nvSpPr>
          <p:cNvPr name="TextBox 21" id="21"/>
          <p:cNvSpPr txBox="true"/>
          <p:nvPr/>
        </p:nvSpPr>
        <p:spPr>
          <a:xfrm rot="0">
            <a:off x="9308383" y="3437835"/>
            <a:ext cx="7413931" cy="686474"/>
          </a:xfrm>
          <a:prstGeom prst="rect">
            <a:avLst/>
          </a:prstGeom>
        </p:spPr>
        <p:txBody>
          <a:bodyPr anchor="t" rtlCol="false" tIns="0" lIns="0" bIns="0" rIns="0">
            <a:spAutoFit/>
          </a:bodyPr>
          <a:lstStyle/>
          <a:p>
            <a:pPr algn="l" marL="912319" indent="-456160" lvl="1">
              <a:lnSpc>
                <a:spcPts val="4690"/>
              </a:lnSpc>
              <a:buFont typeface="Arial"/>
              <a:buChar char="•"/>
            </a:pPr>
            <a:r>
              <a:rPr lang="en-US" sz="4225">
                <a:solidFill>
                  <a:srgbClr val="183937"/>
                </a:solidFill>
                <a:latin typeface="Adolescence"/>
                <a:ea typeface="Adolescence"/>
                <a:cs typeface="Adolescence"/>
                <a:sym typeface="Adolescence"/>
              </a:rPr>
              <a:t>Planificación de gastos futuros</a:t>
            </a:r>
          </a:p>
        </p:txBody>
      </p:sp>
      <p:sp>
        <p:nvSpPr>
          <p:cNvPr name="TextBox 22" id="22"/>
          <p:cNvSpPr txBox="true"/>
          <p:nvPr/>
        </p:nvSpPr>
        <p:spPr>
          <a:xfrm rot="0">
            <a:off x="9229127" y="6551339"/>
            <a:ext cx="7413931" cy="686474"/>
          </a:xfrm>
          <a:prstGeom prst="rect">
            <a:avLst/>
          </a:prstGeom>
        </p:spPr>
        <p:txBody>
          <a:bodyPr anchor="t" rtlCol="false" tIns="0" lIns="0" bIns="0" rIns="0">
            <a:spAutoFit/>
          </a:bodyPr>
          <a:lstStyle/>
          <a:p>
            <a:pPr algn="l" marL="912319" indent="-456160" lvl="1">
              <a:lnSpc>
                <a:spcPts val="4690"/>
              </a:lnSpc>
              <a:buFont typeface="Arial"/>
              <a:buChar char="•"/>
            </a:pPr>
            <a:r>
              <a:rPr lang="en-US" sz="4225">
                <a:solidFill>
                  <a:srgbClr val="183937"/>
                </a:solidFill>
                <a:latin typeface="Adolescence"/>
                <a:ea typeface="Adolescence"/>
                <a:cs typeface="Adolescence"/>
                <a:sym typeface="Adolescence"/>
              </a:rPr>
              <a:t>Formación económica</a:t>
            </a:r>
          </a:p>
        </p:txBody>
      </p:sp>
      <p:sp>
        <p:nvSpPr>
          <p:cNvPr name="Freeform 23" id="23"/>
          <p:cNvSpPr/>
          <p:nvPr/>
        </p:nvSpPr>
        <p:spPr>
          <a:xfrm flipH="false" flipV="false" rot="0">
            <a:off x="15795504" y="952443"/>
            <a:ext cx="721889" cy="916949"/>
          </a:xfrm>
          <a:custGeom>
            <a:avLst/>
            <a:gdLst/>
            <a:ahLst/>
            <a:cxnLst/>
            <a:rect r="r" b="b" t="t" l="l"/>
            <a:pathLst>
              <a:path h="916949" w="721889">
                <a:moveTo>
                  <a:pt x="0" y="0"/>
                </a:moveTo>
                <a:lnTo>
                  <a:pt x="721888" y="0"/>
                </a:lnTo>
                <a:lnTo>
                  <a:pt x="721888" y="916949"/>
                </a:lnTo>
                <a:lnTo>
                  <a:pt x="0" y="9169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true" flipV="false" rot="6160491">
            <a:off x="1106043" y="1445091"/>
            <a:ext cx="1342472" cy="1232634"/>
          </a:xfrm>
          <a:custGeom>
            <a:avLst/>
            <a:gdLst/>
            <a:ahLst/>
            <a:cxnLst/>
            <a:rect r="r" b="b" t="t" l="l"/>
            <a:pathLst>
              <a:path h="1232634" w="1342472">
                <a:moveTo>
                  <a:pt x="1342472" y="0"/>
                </a:moveTo>
                <a:lnTo>
                  <a:pt x="0" y="0"/>
                </a:lnTo>
                <a:lnTo>
                  <a:pt x="0" y="1232633"/>
                </a:lnTo>
                <a:lnTo>
                  <a:pt x="1342472" y="1232633"/>
                </a:lnTo>
                <a:lnTo>
                  <a:pt x="134247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false" rot="0">
            <a:off x="16449959" y="1699113"/>
            <a:ext cx="721889" cy="916949"/>
          </a:xfrm>
          <a:custGeom>
            <a:avLst/>
            <a:gdLst/>
            <a:ahLst/>
            <a:cxnLst/>
            <a:rect r="r" b="b" t="t" l="l"/>
            <a:pathLst>
              <a:path h="916949" w="721889">
                <a:moveTo>
                  <a:pt x="0" y="0"/>
                </a:moveTo>
                <a:lnTo>
                  <a:pt x="721889" y="0"/>
                </a:lnTo>
                <a:lnTo>
                  <a:pt x="721889" y="916949"/>
                </a:lnTo>
                <a:lnTo>
                  <a:pt x="0" y="9169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FF1ED"/>
        </a:solidFill>
      </p:bgPr>
    </p:bg>
    <p:spTree>
      <p:nvGrpSpPr>
        <p:cNvPr id="1" name=""/>
        <p:cNvGrpSpPr/>
        <p:nvPr/>
      </p:nvGrpSpPr>
      <p:grpSpPr>
        <a:xfrm>
          <a:off x="0" y="0"/>
          <a:ext cx="0" cy="0"/>
          <a:chOff x="0" y="0"/>
          <a:chExt cx="0" cy="0"/>
        </a:xfrm>
      </p:grpSpPr>
      <p:grpSp>
        <p:nvGrpSpPr>
          <p:cNvPr name="Group 2" id="2"/>
          <p:cNvGrpSpPr/>
          <p:nvPr/>
        </p:nvGrpSpPr>
        <p:grpSpPr>
          <a:xfrm rot="0">
            <a:off x="1267976" y="825395"/>
            <a:ext cx="15752047" cy="8636210"/>
            <a:chOff x="0" y="0"/>
            <a:chExt cx="4148687" cy="2274557"/>
          </a:xfrm>
        </p:grpSpPr>
        <p:sp>
          <p:nvSpPr>
            <p:cNvPr name="Freeform 3" id="3"/>
            <p:cNvSpPr/>
            <p:nvPr/>
          </p:nvSpPr>
          <p:spPr>
            <a:xfrm flipH="false" flipV="false" rot="0">
              <a:off x="0" y="0"/>
              <a:ext cx="4148687" cy="2274557"/>
            </a:xfrm>
            <a:custGeom>
              <a:avLst/>
              <a:gdLst/>
              <a:ahLst/>
              <a:cxnLst/>
              <a:rect r="r" b="b" t="t" l="l"/>
              <a:pathLst>
                <a:path h="2274557" w="4148687">
                  <a:moveTo>
                    <a:pt x="39810" y="0"/>
                  </a:moveTo>
                  <a:lnTo>
                    <a:pt x="4108877" y="0"/>
                  </a:lnTo>
                  <a:cubicBezTo>
                    <a:pt x="4119435" y="0"/>
                    <a:pt x="4129562" y="4194"/>
                    <a:pt x="4137027" y="11660"/>
                  </a:cubicBezTo>
                  <a:cubicBezTo>
                    <a:pt x="4144493" y="19126"/>
                    <a:pt x="4148687" y="29252"/>
                    <a:pt x="4148687" y="39810"/>
                  </a:cubicBezTo>
                  <a:lnTo>
                    <a:pt x="4148687" y="2234747"/>
                  </a:lnTo>
                  <a:cubicBezTo>
                    <a:pt x="4148687" y="2245305"/>
                    <a:pt x="4144493" y="2255431"/>
                    <a:pt x="4137027" y="2262897"/>
                  </a:cubicBezTo>
                  <a:cubicBezTo>
                    <a:pt x="4129562" y="2270363"/>
                    <a:pt x="4119435" y="2274557"/>
                    <a:pt x="4108877" y="2274557"/>
                  </a:cubicBezTo>
                  <a:lnTo>
                    <a:pt x="39810" y="2274557"/>
                  </a:lnTo>
                  <a:cubicBezTo>
                    <a:pt x="29252" y="2274557"/>
                    <a:pt x="19126" y="2270363"/>
                    <a:pt x="11660" y="2262897"/>
                  </a:cubicBezTo>
                  <a:cubicBezTo>
                    <a:pt x="4194" y="2255431"/>
                    <a:pt x="0" y="2245305"/>
                    <a:pt x="0" y="2234747"/>
                  </a:cubicBezTo>
                  <a:lnTo>
                    <a:pt x="0" y="39810"/>
                  </a:lnTo>
                  <a:cubicBezTo>
                    <a:pt x="0" y="29252"/>
                    <a:pt x="4194" y="19126"/>
                    <a:pt x="11660" y="11660"/>
                  </a:cubicBezTo>
                  <a:cubicBezTo>
                    <a:pt x="19126" y="4194"/>
                    <a:pt x="29252" y="0"/>
                    <a:pt x="39810" y="0"/>
                  </a:cubicBezTo>
                  <a:close/>
                </a:path>
              </a:pathLst>
            </a:custGeom>
            <a:solidFill>
              <a:srgbClr val="FAFAFA"/>
            </a:solidFill>
            <a:ln w="200025" cap="rnd">
              <a:solidFill>
                <a:srgbClr val="B8E28A"/>
              </a:solidFill>
              <a:prstDash val="solid"/>
              <a:round/>
            </a:ln>
          </p:spPr>
        </p:sp>
        <p:sp>
          <p:nvSpPr>
            <p:cNvPr name="TextBox 4" id="4"/>
            <p:cNvSpPr txBox="true"/>
            <p:nvPr/>
          </p:nvSpPr>
          <p:spPr>
            <a:xfrm>
              <a:off x="0" y="-95250"/>
              <a:ext cx="4148687" cy="2369807"/>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670912">
            <a:off x="-128215" y="3284355"/>
            <a:ext cx="3876013" cy="3129000"/>
          </a:xfrm>
          <a:custGeom>
            <a:avLst/>
            <a:gdLst/>
            <a:ahLst/>
            <a:cxnLst/>
            <a:rect r="r" b="b" t="t" l="l"/>
            <a:pathLst>
              <a:path h="3129000" w="3876013">
                <a:moveTo>
                  <a:pt x="0" y="0"/>
                </a:moveTo>
                <a:lnTo>
                  <a:pt x="3876013" y="0"/>
                </a:lnTo>
                <a:lnTo>
                  <a:pt x="3876013" y="3129000"/>
                </a:lnTo>
                <a:lnTo>
                  <a:pt x="0" y="3129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457089">
            <a:off x="1043281" y="275847"/>
            <a:ext cx="3865509" cy="2530151"/>
          </a:xfrm>
          <a:custGeom>
            <a:avLst/>
            <a:gdLst/>
            <a:ahLst/>
            <a:cxnLst/>
            <a:rect r="r" b="b" t="t" l="l"/>
            <a:pathLst>
              <a:path h="2530151" w="3865509">
                <a:moveTo>
                  <a:pt x="0" y="0"/>
                </a:moveTo>
                <a:lnTo>
                  <a:pt x="3865509" y="0"/>
                </a:lnTo>
                <a:lnTo>
                  <a:pt x="3865509" y="2530152"/>
                </a:lnTo>
                <a:lnTo>
                  <a:pt x="0" y="25301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682905">
            <a:off x="12531579" y="148357"/>
            <a:ext cx="3882407" cy="3197692"/>
          </a:xfrm>
          <a:custGeom>
            <a:avLst/>
            <a:gdLst/>
            <a:ahLst/>
            <a:cxnLst/>
            <a:rect r="r" b="b" t="t" l="l"/>
            <a:pathLst>
              <a:path h="3197692" w="3882407">
                <a:moveTo>
                  <a:pt x="0" y="0"/>
                </a:moveTo>
                <a:lnTo>
                  <a:pt x="3882407" y="0"/>
                </a:lnTo>
                <a:lnTo>
                  <a:pt x="3882407" y="3197692"/>
                </a:lnTo>
                <a:lnTo>
                  <a:pt x="0" y="31976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678058">
            <a:off x="13461304" y="6161571"/>
            <a:ext cx="4017541" cy="4114800"/>
          </a:xfrm>
          <a:custGeom>
            <a:avLst/>
            <a:gdLst/>
            <a:ahLst/>
            <a:cxnLst/>
            <a:rect r="r" b="b" t="t" l="l"/>
            <a:pathLst>
              <a:path h="4114800" w="4017541">
                <a:moveTo>
                  <a:pt x="0" y="0"/>
                </a:moveTo>
                <a:lnTo>
                  <a:pt x="4017541" y="0"/>
                </a:lnTo>
                <a:lnTo>
                  <a:pt x="4017541"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238100">
            <a:off x="14486054" y="3572003"/>
            <a:ext cx="3588859" cy="2114164"/>
          </a:xfrm>
          <a:custGeom>
            <a:avLst/>
            <a:gdLst/>
            <a:ahLst/>
            <a:cxnLst/>
            <a:rect r="r" b="b" t="t" l="l"/>
            <a:pathLst>
              <a:path h="2114164" w="3588859">
                <a:moveTo>
                  <a:pt x="0" y="0"/>
                </a:moveTo>
                <a:lnTo>
                  <a:pt x="3588859" y="0"/>
                </a:lnTo>
                <a:lnTo>
                  <a:pt x="3588859" y="2114164"/>
                </a:lnTo>
                <a:lnTo>
                  <a:pt x="0" y="211416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823355">
            <a:off x="1377439" y="7388050"/>
            <a:ext cx="3979370" cy="2677031"/>
          </a:xfrm>
          <a:custGeom>
            <a:avLst/>
            <a:gdLst/>
            <a:ahLst/>
            <a:cxnLst/>
            <a:rect r="r" b="b" t="t" l="l"/>
            <a:pathLst>
              <a:path h="2677031" w="3979370">
                <a:moveTo>
                  <a:pt x="0" y="0"/>
                </a:moveTo>
                <a:lnTo>
                  <a:pt x="3979370" y="0"/>
                </a:lnTo>
                <a:lnTo>
                  <a:pt x="3979370" y="2677031"/>
                </a:lnTo>
                <a:lnTo>
                  <a:pt x="0" y="267703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324967" y="2719513"/>
            <a:ext cx="1638066" cy="1271735"/>
          </a:xfrm>
          <a:custGeom>
            <a:avLst/>
            <a:gdLst/>
            <a:ahLst/>
            <a:cxnLst/>
            <a:rect r="r" b="b" t="t" l="l"/>
            <a:pathLst>
              <a:path h="1271735" w="1638066">
                <a:moveTo>
                  <a:pt x="0" y="0"/>
                </a:moveTo>
                <a:lnTo>
                  <a:pt x="1638066" y="0"/>
                </a:lnTo>
                <a:lnTo>
                  <a:pt x="1638066" y="1271735"/>
                </a:lnTo>
                <a:lnTo>
                  <a:pt x="0" y="127173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2" id="12"/>
          <p:cNvSpPr txBox="true"/>
          <p:nvPr/>
        </p:nvSpPr>
        <p:spPr>
          <a:xfrm rot="0">
            <a:off x="5314073" y="4514923"/>
            <a:ext cx="7659855" cy="2966638"/>
          </a:xfrm>
          <a:prstGeom prst="rect">
            <a:avLst/>
          </a:prstGeom>
        </p:spPr>
        <p:txBody>
          <a:bodyPr anchor="t" rtlCol="false" tIns="0" lIns="0" bIns="0" rIns="0">
            <a:spAutoFit/>
          </a:bodyPr>
          <a:lstStyle/>
          <a:p>
            <a:pPr algn="ctr" marL="0" indent="0" lvl="0">
              <a:lnSpc>
                <a:spcPts val="3959"/>
              </a:lnSpc>
              <a:spcBef>
                <a:spcPct val="0"/>
              </a:spcBef>
            </a:pPr>
            <a:r>
              <a:rPr lang="en-US" sz="2828">
                <a:solidFill>
                  <a:srgbClr val="183937"/>
                </a:solidFill>
                <a:latin typeface="Questrial"/>
                <a:ea typeface="Questrial"/>
                <a:cs typeface="Questrial"/>
                <a:sym typeface="Questrial"/>
              </a:rPr>
              <a:t>Lorem ipsum dolor sit amet, consectetur adipiscing elit, sed do eiusmod tempor incididunt ut labore et dolore magna aliqua. Ut enim ad minim veniam, quis nostrud exercitation ullamco laboris nisi ut aliquip ex ea commodo consequat.</a:t>
            </a:r>
          </a:p>
        </p:txBody>
      </p:sp>
      <p:sp>
        <p:nvSpPr>
          <p:cNvPr name="Freeform 13" id="13"/>
          <p:cNvSpPr/>
          <p:nvPr/>
        </p:nvSpPr>
        <p:spPr>
          <a:xfrm flipH="false" flipV="false" rot="0">
            <a:off x="16159076" y="2199562"/>
            <a:ext cx="721889" cy="916949"/>
          </a:xfrm>
          <a:custGeom>
            <a:avLst/>
            <a:gdLst/>
            <a:ahLst/>
            <a:cxnLst/>
            <a:rect r="r" b="b" t="t" l="l"/>
            <a:pathLst>
              <a:path h="916949" w="721889">
                <a:moveTo>
                  <a:pt x="0" y="0"/>
                </a:moveTo>
                <a:lnTo>
                  <a:pt x="721889" y="0"/>
                </a:lnTo>
                <a:lnTo>
                  <a:pt x="721889" y="916949"/>
                </a:lnTo>
                <a:lnTo>
                  <a:pt x="0" y="91694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4" id="14"/>
          <p:cNvSpPr/>
          <p:nvPr/>
        </p:nvSpPr>
        <p:spPr>
          <a:xfrm flipH="false" flipV="false" rot="0">
            <a:off x="667756" y="6759482"/>
            <a:ext cx="721889" cy="916949"/>
          </a:xfrm>
          <a:custGeom>
            <a:avLst/>
            <a:gdLst/>
            <a:ahLst/>
            <a:cxnLst/>
            <a:rect r="r" b="b" t="t" l="l"/>
            <a:pathLst>
              <a:path h="916949" w="721889">
                <a:moveTo>
                  <a:pt x="0" y="0"/>
                </a:moveTo>
                <a:lnTo>
                  <a:pt x="721888" y="0"/>
                </a:lnTo>
                <a:lnTo>
                  <a:pt x="721888" y="916949"/>
                </a:lnTo>
                <a:lnTo>
                  <a:pt x="0" y="91694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5" id="15"/>
          <p:cNvSpPr/>
          <p:nvPr/>
        </p:nvSpPr>
        <p:spPr>
          <a:xfrm flipH="true" flipV="false" rot="7954909">
            <a:off x="651073" y="3147525"/>
            <a:ext cx="952619" cy="874677"/>
          </a:xfrm>
          <a:custGeom>
            <a:avLst/>
            <a:gdLst/>
            <a:ahLst/>
            <a:cxnLst/>
            <a:rect r="r" b="b" t="t" l="l"/>
            <a:pathLst>
              <a:path h="874677" w="952619">
                <a:moveTo>
                  <a:pt x="952619" y="0"/>
                </a:moveTo>
                <a:lnTo>
                  <a:pt x="0" y="0"/>
                </a:lnTo>
                <a:lnTo>
                  <a:pt x="0" y="874677"/>
                </a:lnTo>
                <a:lnTo>
                  <a:pt x="952619" y="874677"/>
                </a:lnTo>
                <a:lnTo>
                  <a:pt x="952619"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6" id="16"/>
          <p:cNvSpPr/>
          <p:nvPr/>
        </p:nvSpPr>
        <p:spPr>
          <a:xfrm flipH="true" flipV="false" rot="-5400000">
            <a:off x="16590888" y="6322143"/>
            <a:ext cx="952619" cy="874677"/>
          </a:xfrm>
          <a:custGeom>
            <a:avLst/>
            <a:gdLst/>
            <a:ahLst/>
            <a:cxnLst/>
            <a:rect r="r" b="b" t="t" l="l"/>
            <a:pathLst>
              <a:path h="874677" w="952619">
                <a:moveTo>
                  <a:pt x="952619" y="0"/>
                </a:moveTo>
                <a:lnTo>
                  <a:pt x="0" y="0"/>
                </a:lnTo>
                <a:lnTo>
                  <a:pt x="0" y="874677"/>
                </a:lnTo>
                <a:lnTo>
                  <a:pt x="952619" y="874677"/>
                </a:lnTo>
                <a:lnTo>
                  <a:pt x="952619"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DAG0tFuVd4Y</dc:identifier>
  <dcterms:modified xsi:type="dcterms:W3CDTF">2011-08-01T06:04:30Z</dcterms:modified>
  <cp:revision>1</cp:revision>
  <dc:title>Busine</dc:title>
</cp:coreProperties>
</file>